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8" r:id="rId2"/>
  </p:sldMasterIdLst>
  <p:notesMasterIdLst>
    <p:notesMasterId r:id="rId19"/>
  </p:notesMasterIdLst>
  <p:sldIdLst>
    <p:sldId id="259" r:id="rId3"/>
    <p:sldId id="432" r:id="rId4"/>
    <p:sldId id="638" r:id="rId5"/>
    <p:sldId id="667" r:id="rId6"/>
    <p:sldId id="668" r:id="rId7"/>
    <p:sldId id="639" r:id="rId8"/>
    <p:sldId id="669" r:id="rId9"/>
    <p:sldId id="670" r:id="rId10"/>
    <p:sldId id="671" r:id="rId11"/>
    <p:sldId id="672" r:id="rId12"/>
    <p:sldId id="673" r:id="rId13"/>
    <p:sldId id="674" r:id="rId14"/>
    <p:sldId id="675" r:id="rId15"/>
    <p:sldId id="665" r:id="rId16"/>
    <p:sldId id="666" r:id="rId17"/>
    <p:sldId id="66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공통" id="{5B1200B8-F7DF-4FE4-BC1D-623EF86FFB23}">
          <p14:sldIdLst>
            <p14:sldId id="259"/>
          </p14:sldIdLst>
        </p14:section>
        <p14:section name="인트로" id="{D0C863CF-CD58-44EC-B01C-F1727A2F9F36}">
          <p14:sldIdLst>
            <p14:sldId id="432"/>
          </p14:sldIdLst>
        </p14:section>
        <p14:section name="준비하기" id="{E46F2545-3EFE-4615-8A1F-5CE1B826D836}">
          <p14:sldIdLst>
            <p14:sldId id="638"/>
            <p14:sldId id="667"/>
            <p14:sldId id="668"/>
          </p14:sldIdLst>
        </p14:section>
        <p14:section name="놀이 방법(교사)" id="{0936BF8D-D452-41DF-B3E3-0B0E33CEE87B}">
          <p14:sldIdLst>
            <p14:sldId id="639"/>
            <p14:sldId id="669"/>
            <p14:sldId id="670"/>
            <p14:sldId id="671"/>
          </p14:sldIdLst>
        </p14:section>
        <p14:section name="놀이 방법(학생)" id="{3780605C-F138-4606-BE54-AEBFFBBF03B3}">
          <p14:sldIdLst>
            <p14:sldId id="672"/>
            <p14:sldId id="673"/>
            <p14:sldId id="674"/>
            <p14:sldId id="675"/>
          </p14:sldIdLst>
        </p14:section>
        <p14:section name="놀이 활동(교사)" id="{37D7FBA7-6BFD-4870-8786-E9A2FC1F87A4}">
          <p14:sldIdLst>
            <p14:sldId id="665"/>
          </p14:sldIdLst>
        </p14:section>
        <p14:section name="놀이 활동(학생)" id="{526A6EAF-CD92-431B-96CC-925FF08AC77F}">
          <p14:sldIdLst>
            <p14:sldId id="666"/>
          </p14:sldIdLst>
        </p14:section>
        <p14:section name="참고" id="{965B15A5-7D19-40A4-A2D8-EFBC1D7402C6}">
          <p14:sldIdLst>
            <p14:sldId id="6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EBFB"/>
    <a:srgbClr val="DEEBF7"/>
    <a:srgbClr val="E2F0D9"/>
    <a:srgbClr val="F5D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A7E8DE-B1DA-43D4-8C51-DB3F7E7A5922}" v="13" dt="2025-03-24T08:29:38.6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8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customXml" Target="../customXml/item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28" Type="http://schemas.openxmlformats.org/officeDocument/2006/relationships/customXml" Target="../customXml/item3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Relationship Id="rId27" Type="http://schemas.openxmlformats.org/officeDocument/2006/relationships/customXml" Target="../customXml/item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lena Yejin Sung" userId="b864b871-800b-42a7-b8a2-f3738796fb63" providerId="ADAL" clId="{36A7E8DE-B1DA-43D4-8C51-DB3F7E7A5922}"/>
    <pc:docChg chg="undo custSel modSld">
      <pc:chgData name="Selena Yejin Sung" userId="b864b871-800b-42a7-b8a2-f3738796fb63" providerId="ADAL" clId="{36A7E8DE-B1DA-43D4-8C51-DB3F7E7A5922}" dt="2025-03-24T08:29:41.387" v="284" actId="167"/>
      <pc:docMkLst>
        <pc:docMk/>
      </pc:docMkLst>
      <pc:sldChg chg="addSp modSp mod">
        <pc:chgData name="Selena Yejin Sung" userId="b864b871-800b-42a7-b8a2-f3738796fb63" providerId="ADAL" clId="{36A7E8DE-B1DA-43D4-8C51-DB3F7E7A5922}" dt="2025-03-24T08:21:24.358" v="97" actId="1035"/>
        <pc:sldMkLst>
          <pc:docMk/>
          <pc:sldMk cId="1491754241" sldId="638"/>
        </pc:sldMkLst>
        <pc:picChg chg="add mod">
          <ac:chgData name="Selena Yejin Sung" userId="b864b871-800b-42a7-b8a2-f3738796fb63" providerId="ADAL" clId="{36A7E8DE-B1DA-43D4-8C51-DB3F7E7A5922}" dt="2025-03-24T08:20:37.285" v="58" actId="14100"/>
          <ac:picMkLst>
            <pc:docMk/>
            <pc:sldMk cId="1491754241" sldId="638"/>
            <ac:picMk id="3" creationId="{5BF49CBF-D87A-1EA8-6BF2-EBAB6C4928E2}"/>
          </ac:picMkLst>
        </pc:picChg>
        <pc:picChg chg="add mod">
          <ac:chgData name="Selena Yejin Sung" userId="b864b871-800b-42a7-b8a2-f3738796fb63" providerId="ADAL" clId="{36A7E8DE-B1DA-43D4-8C51-DB3F7E7A5922}" dt="2025-03-24T08:21:24.358" v="97" actId="1035"/>
          <ac:picMkLst>
            <pc:docMk/>
            <pc:sldMk cId="1491754241" sldId="638"/>
            <ac:picMk id="7" creationId="{9E87F065-D8CA-2921-F2C3-E0D58D12D6D2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8:56.618" v="269" actId="1076"/>
        <pc:sldMkLst>
          <pc:docMk/>
          <pc:sldMk cId="371014673" sldId="639"/>
        </pc:sldMkLst>
        <pc:spChg chg="mod">
          <ac:chgData name="Selena Yejin Sung" userId="b864b871-800b-42a7-b8a2-f3738796fb63" providerId="ADAL" clId="{36A7E8DE-B1DA-43D4-8C51-DB3F7E7A5922}" dt="2025-03-24T08:27:55.960" v="235"/>
          <ac:spMkLst>
            <pc:docMk/>
            <pc:sldMk cId="371014673" sldId="639"/>
            <ac:spMk id="7" creationId="{9E48D923-E421-3D62-222C-AEDC10CD1D7E}"/>
          </ac:spMkLst>
        </pc:spChg>
        <pc:spChg chg="mod">
          <ac:chgData name="Selena Yejin Sung" userId="b864b871-800b-42a7-b8a2-f3738796fb63" providerId="ADAL" clId="{36A7E8DE-B1DA-43D4-8C51-DB3F7E7A5922}" dt="2025-03-24T08:27:55.960" v="235"/>
          <ac:spMkLst>
            <pc:docMk/>
            <pc:sldMk cId="371014673" sldId="639"/>
            <ac:spMk id="9" creationId="{F1429E60-3A86-7A2C-CFAB-E2B9426CF629}"/>
          </ac:spMkLst>
        </pc:spChg>
        <pc:spChg chg="mod">
          <ac:chgData name="Selena Yejin Sung" userId="b864b871-800b-42a7-b8a2-f3738796fb63" providerId="ADAL" clId="{36A7E8DE-B1DA-43D4-8C51-DB3F7E7A5922}" dt="2025-03-24T08:27:55.960" v="235"/>
          <ac:spMkLst>
            <pc:docMk/>
            <pc:sldMk cId="371014673" sldId="639"/>
            <ac:spMk id="10" creationId="{81164882-14DD-5DDD-A3F1-1CBB57629FB0}"/>
          </ac:spMkLst>
        </pc:spChg>
        <pc:spChg chg="mod">
          <ac:chgData name="Selena Yejin Sung" userId="b864b871-800b-42a7-b8a2-f3738796fb63" providerId="ADAL" clId="{36A7E8DE-B1DA-43D4-8C51-DB3F7E7A5922}" dt="2025-03-24T08:27:55.960" v="235"/>
          <ac:spMkLst>
            <pc:docMk/>
            <pc:sldMk cId="371014673" sldId="639"/>
            <ac:spMk id="11" creationId="{B9797286-DBA8-B1DE-6364-0AAC09754C1D}"/>
          </ac:spMkLst>
        </pc:spChg>
        <pc:spChg chg="del mod">
          <ac:chgData name="Selena Yejin Sung" userId="b864b871-800b-42a7-b8a2-f3738796fb63" providerId="ADAL" clId="{36A7E8DE-B1DA-43D4-8C51-DB3F7E7A5922}" dt="2025-03-24T08:27:58.429" v="236" actId="478"/>
          <ac:spMkLst>
            <pc:docMk/>
            <pc:sldMk cId="371014673" sldId="639"/>
            <ac:spMk id="12" creationId="{B9BB80E2-FD1D-E733-BAAE-26058731742D}"/>
          </ac:spMkLst>
        </pc:spChg>
        <pc:spChg chg="del mod">
          <ac:chgData name="Selena Yejin Sung" userId="b864b871-800b-42a7-b8a2-f3738796fb63" providerId="ADAL" clId="{36A7E8DE-B1DA-43D4-8C51-DB3F7E7A5922}" dt="2025-03-24T08:28:04.558" v="239" actId="478"/>
          <ac:spMkLst>
            <pc:docMk/>
            <pc:sldMk cId="371014673" sldId="639"/>
            <ac:spMk id="13" creationId="{789272A0-3B37-C092-B2F1-54FAA38DD287}"/>
          </ac:spMkLst>
        </pc:spChg>
        <pc:spChg chg="mod">
          <ac:chgData name="Selena Yejin Sung" userId="b864b871-800b-42a7-b8a2-f3738796fb63" providerId="ADAL" clId="{36A7E8DE-B1DA-43D4-8C51-DB3F7E7A5922}" dt="2025-03-24T08:28:56.618" v="269" actId="1076"/>
          <ac:spMkLst>
            <pc:docMk/>
            <pc:sldMk cId="371014673" sldId="639"/>
            <ac:spMk id="39" creationId="{F0A3F337-B5A3-4A6D-8E57-AECD92E45132}"/>
          </ac:spMkLst>
        </pc:spChg>
        <pc:spChg chg="del">
          <ac:chgData name="Selena Yejin Sung" userId="b864b871-800b-42a7-b8a2-f3738796fb63" providerId="ADAL" clId="{36A7E8DE-B1DA-43D4-8C51-DB3F7E7A5922}" dt="2025-03-24T08:25:15.492" v="146" actId="478"/>
          <ac:spMkLst>
            <pc:docMk/>
            <pc:sldMk cId="371014673" sldId="639"/>
            <ac:spMk id="58" creationId="{96484B08-D224-44E4-9337-254922D03A1C}"/>
          </ac:spMkLst>
        </pc:spChg>
        <pc:grpChg chg="add del mod">
          <ac:chgData name="Selena Yejin Sung" userId="b864b871-800b-42a7-b8a2-f3738796fb63" providerId="ADAL" clId="{36A7E8DE-B1DA-43D4-8C51-DB3F7E7A5922}" dt="2025-03-24T08:28:00.449" v="238" actId="478"/>
          <ac:grpSpMkLst>
            <pc:docMk/>
            <pc:sldMk cId="371014673" sldId="639"/>
            <ac:grpSpMk id="6" creationId="{4487C6A5-3999-AE68-7471-A498E8ECD6C4}"/>
          </ac:grpSpMkLst>
        </pc:grpChg>
        <pc:grpChg chg="del">
          <ac:chgData name="Selena Yejin Sung" userId="b864b871-800b-42a7-b8a2-f3738796fb63" providerId="ADAL" clId="{36A7E8DE-B1DA-43D4-8C51-DB3F7E7A5922}" dt="2025-03-24T08:27:55.756" v="234" actId="478"/>
          <ac:grpSpMkLst>
            <pc:docMk/>
            <pc:sldMk cId="371014673" sldId="639"/>
            <ac:grpSpMk id="30" creationId="{2221F3D9-12F1-4888-A0CF-98BF5C183FFA}"/>
          </ac:grpSpMkLst>
        </pc:grpChg>
        <pc:picChg chg="add mod">
          <ac:chgData name="Selena Yejin Sung" userId="b864b871-800b-42a7-b8a2-f3738796fb63" providerId="ADAL" clId="{36A7E8DE-B1DA-43D4-8C51-DB3F7E7A5922}" dt="2025-03-24T08:25:12.916" v="145" actId="1038"/>
          <ac:picMkLst>
            <pc:docMk/>
            <pc:sldMk cId="371014673" sldId="639"/>
            <ac:picMk id="3" creationId="{40424951-7B60-31D1-A2FA-3D4F4CBA7D88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4:33.209" v="119"/>
        <pc:sldMkLst>
          <pc:docMk/>
          <pc:sldMk cId="2050473493" sldId="667"/>
        </pc:sldMkLst>
        <pc:spChg chg="del">
          <ac:chgData name="Selena Yejin Sung" userId="b864b871-800b-42a7-b8a2-f3738796fb63" providerId="ADAL" clId="{36A7E8DE-B1DA-43D4-8C51-DB3F7E7A5922}" dt="2025-03-24T08:22:21.601" v="117" actId="478"/>
          <ac:spMkLst>
            <pc:docMk/>
            <pc:sldMk cId="2050473493" sldId="667"/>
            <ac:spMk id="17" creationId="{3C31C35E-1140-4D47-B265-8AFFB887ED83}"/>
          </ac:spMkLst>
        </pc:spChg>
        <pc:spChg chg="del">
          <ac:chgData name="Selena Yejin Sung" userId="b864b871-800b-42a7-b8a2-f3738796fb63" providerId="ADAL" clId="{36A7E8DE-B1DA-43D4-8C51-DB3F7E7A5922}" dt="2025-03-24T08:22:22.577" v="118" actId="478"/>
          <ac:spMkLst>
            <pc:docMk/>
            <pc:sldMk cId="2050473493" sldId="667"/>
            <ac:spMk id="34" creationId="{A25CE1F7-9822-4DAA-AD7F-356A05856954}"/>
          </ac:spMkLst>
        </pc:spChg>
        <pc:picChg chg="add mod">
          <ac:chgData name="Selena Yejin Sung" userId="b864b871-800b-42a7-b8a2-f3738796fb63" providerId="ADAL" clId="{36A7E8DE-B1DA-43D4-8C51-DB3F7E7A5922}" dt="2025-03-24T08:21:57.274" v="100" actId="1038"/>
          <ac:picMkLst>
            <pc:docMk/>
            <pc:sldMk cId="2050473493" sldId="667"/>
            <ac:picMk id="2" creationId="{85FA07F6-7D2E-E8DE-ACF2-5832C1329F98}"/>
          </ac:picMkLst>
        </pc:picChg>
        <pc:picChg chg="add mod">
          <ac:chgData name="Selena Yejin Sung" userId="b864b871-800b-42a7-b8a2-f3738796fb63" providerId="ADAL" clId="{36A7E8DE-B1DA-43D4-8C51-DB3F7E7A5922}" dt="2025-03-24T08:22:19.079" v="116" actId="1036"/>
          <ac:picMkLst>
            <pc:docMk/>
            <pc:sldMk cId="2050473493" sldId="667"/>
            <ac:picMk id="6" creationId="{15FFF7CA-30BA-6C7E-4B07-3DC9D529A616}"/>
          </ac:picMkLst>
        </pc:picChg>
        <pc:picChg chg="add mod">
          <ac:chgData name="Selena Yejin Sung" userId="b864b871-800b-42a7-b8a2-f3738796fb63" providerId="ADAL" clId="{36A7E8DE-B1DA-43D4-8C51-DB3F7E7A5922}" dt="2025-03-24T08:24:33.209" v="119"/>
          <ac:picMkLst>
            <pc:docMk/>
            <pc:sldMk cId="2050473493" sldId="667"/>
            <ac:picMk id="7" creationId="{30B67701-30DF-88BB-E230-32125BB9ACC4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4:41.890" v="124" actId="478"/>
        <pc:sldMkLst>
          <pc:docMk/>
          <pc:sldMk cId="540574755" sldId="668"/>
        </pc:sldMkLst>
        <pc:spChg chg="del">
          <ac:chgData name="Selena Yejin Sung" userId="b864b871-800b-42a7-b8a2-f3738796fb63" providerId="ADAL" clId="{36A7E8DE-B1DA-43D4-8C51-DB3F7E7A5922}" dt="2025-03-24T08:24:41.890" v="124" actId="478"/>
          <ac:spMkLst>
            <pc:docMk/>
            <pc:sldMk cId="540574755" sldId="668"/>
            <ac:spMk id="34" creationId="{A25CE1F7-9822-4DAA-AD7F-356A05856954}"/>
          </ac:spMkLst>
        </pc:spChg>
        <pc:picChg chg="add mod">
          <ac:chgData name="Selena Yejin Sung" userId="b864b871-800b-42a7-b8a2-f3738796fb63" providerId="ADAL" clId="{36A7E8DE-B1DA-43D4-8C51-DB3F7E7A5922}" dt="2025-03-24T08:24:40.499" v="123" actId="1037"/>
          <ac:picMkLst>
            <pc:docMk/>
            <pc:sldMk cId="540574755" sldId="668"/>
            <ac:picMk id="2" creationId="{AAD35013-F39E-9F76-9BA4-D2D630BC22E2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8:59.053" v="270" actId="1076"/>
        <pc:sldMkLst>
          <pc:docMk/>
          <pc:sldMk cId="1048498026" sldId="669"/>
        </pc:sldMkLst>
        <pc:spChg chg="mod">
          <ac:chgData name="Selena Yejin Sung" userId="b864b871-800b-42a7-b8a2-f3738796fb63" providerId="ADAL" clId="{36A7E8DE-B1DA-43D4-8C51-DB3F7E7A5922}" dt="2025-03-24T08:28:13.219" v="242"/>
          <ac:spMkLst>
            <pc:docMk/>
            <pc:sldMk cId="1048498026" sldId="669"/>
            <ac:spMk id="7" creationId="{80C30952-44A3-D9E3-0748-BA847A09A754}"/>
          </ac:spMkLst>
        </pc:spChg>
        <pc:spChg chg="mod">
          <ac:chgData name="Selena Yejin Sung" userId="b864b871-800b-42a7-b8a2-f3738796fb63" providerId="ADAL" clId="{36A7E8DE-B1DA-43D4-8C51-DB3F7E7A5922}" dt="2025-03-24T08:28:13.219" v="242"/>
          <ac:spMkLst>
            <pc:docMk/>
            <pc:sldMk cId="1048498026" sldId="669"/>
            <ac:spMk id="9" creationId="{BD6DA7FA-D877-BFCE-07C9-842BE13B2ADD}"/>
          </ac:spMkLst>
        </pc:spChg>
        <pc:spChg chg="mod">
          <ac:chgData name="Selena Yejin Sung" userId="b864b871-800b-42a7-b8a2-f3738796fb63" providerId="ADAL" clId="{36A7E8DE-B1DA-43D4-8C51-DB3F7E7A5922}" dt="2025-03-24T08:28:13.219" v="242"/>
          <ac:spMkLst>
            <pc:docMk/>
            <pc:sldMk cId="1048498026" sldId="669"/>
            <ac:spMk id="10" creationId="{9A46118C-2AFF-C6AD-1ABB-0412ADCF2C09}"/>
          </ac:spMkLst>
        </pc:spChg>
        <pc:spChg chg="mod">
          <ac:chgData name="Selena Yejin Sung" userId="b864b871-800b-42a7-b8a2-f3738796fb63" providerId="ADAL" clId="{36A7E8DE-B1DA-43D4-8C51-DB3F7E7A5922}" dt="2025-03-24T08:28:13.219" v="242"/>
          <ac:spMkLst>
            <pc:docMk/>
            <pc:sldMk cId="1048498026" sldId="669"/>
            <ac:spMk id="11" creationId="{75BF726F-C611-AFD1-6FCC-5B978CD724BD}"/>
          </ac:spMkLst>
        </pc:spChg>
        <pc:spChg chg="del mod">
          <ac:chgData name="Selena Yejin Sung" userId="b864b871-800b-42a7-b8a2-f3738796fb63" providerId="ADAL" clId="{36A7E8DE-B1DA-43D4-8C51-DB3F7E7A5922}" dt="2025-03-24T08:28:19.236" v="244" actId="478"/>
          <ac:spMkLst>
            <pc:docMk/>
            <pc:sldMk cId="1048498026" sldId="669"/>
            <ac:spMk id="12" creationId="{0871D49E-A44D-5F07-85FB-DAB51DDD659F}"/>
          </ac:spMkLst>
        </pc:spChg>
        <pc:spChg chg="del mod">
          <ac:chgData name="Selena Yejin Sung" userId="b864b871-800b-42a7-b8a2-f3738796fb63" providerId="ADAL" clId="{36A7E8DE-B1DA-43D4-8C51-DB3F7E7A5922}" dt="2025-03-24T08:28:15.619" v="243" actId="478"/>
          <ac:spMkLst>
            <pc:docMk/>
            <pc:sldMk cId="1048498026" sldId="669"/>
            <ac:spMk id="13" creationId="{11D2F979-C8C7-245C-4FF6-95493F15FD09}"/>
          </ac:spMkLst>
        </pc:spChg>
        <pc:spChg chg="mod">
          <ac:chgData name="Selena Yejin Sung" userId="b864b871-800b-42a7-b8a2-f3738796fb63" providerId="ADAL" clId="{36A7E8DE-B1DA-43D4-8C51-DB3F7E7A5922}" dt="2025-03-24T08:28:59.053" v="270" actId="1076"/>
          <ac:spMkLst>
            <pc:docMk/>
            <pc:sldMk cId="1048498026" sldId="669"/>
            <ac:spMk id="39" creationId="{F0A3F337-B5A3-4A6D-8E57-AECD92E45132}"/>
          </ac:spMkLst>
        </pc:spChg>
        <pc:spChg chg="del">
          <ac:chgData name="Selena Yejin Sung" userId="b864b871-800b-42a7-b8a2-f3738796fb63" providerId="ADAL" clId="{36A7E8DE-B1DA-43D4-8C51-DB3F7E7A5922}" dt="2025-03-24T08:27:34.046" v="225" actId="478"/>
          <ac:spMkLst>
            <pc:docMk/>
            <pc:sldMk cId="1048498026" sldId="669"/>
            <ac:spMk id="58" creationId="{96484B08-D224-44E4-9337-254922D03A1C}"/>
          </ac:spMkLst>
        </pc:spChg>
        <pc:grpChg chg="add mod">
          <ac:chgData name="Selena Yejin Sung" userId="b864b871-800b-42a7-b8a2-f3738796fb63" providerId="ADAL" clId="{36A7E8DE-B1DA-43D4-8C51-DB3F7E7A5922}" dt="2025-03-24T08:28:13.219" v="242"/>
          <ac:grpSpMkLst>
            <pc:docMk/>
            <pc:sldMk cId="1048498026" sldId="669"/>
            <ac:grpSpMk id="6" creationId="{054BBAA6-4A81-E8B4-FEAD-515BE71727D9}"/>
          </ac:grpSpMkLst>
        </pc:grpChg>
        <pc:grpChg chg="del">
          <ac:chgData name="Selena Yejin Sung" userId="b864b871-800b-42a7-b8a2-f3738796fb63" providerId="ADAL" clId="{36A7E8DE-B1DA-43D4-8C51-DB3F7E7A5922}" dt="2025-03-24T08:28:12.701" v="241" actId="478"/>
          <ac:grpSpMkLst>
            <pc:docMk/>
            <pc:sldMk cId="1048498026" sldId="669"/>
            <ac:grpSpMk id="30" creationId="{2221F3D9-12F1-4888-A0CF-98BF5C183FFA}"/>
          </ac:grpSpMkLst>
        </pc:grpChg>
        <pc:picChg chg="add mod">
          <ac:chgData name="Selena Yejin Sung" userId="b864b871-800b-42a7-b8a2-f3738796fb63" providerId="ADAL" clId="{36A7E8DE-B1DA-43D4-8C51-DB3F7E7A5922}" dt="2025-03-24T08:25:58.963" v="162" actId="1038"/>
          <ac:picMkLst>
            <pc:docMk/>
            <pc:sldMk cId="1048498026" sldId="669"/>
            <ac:picMk id="3" creationId="{102912E5-90A4-19D7-A4A1-0FA4051D0C8C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8:35.293" v="263" actId="1037"/>
        <pc:sldMkLst>
          <pc:docMk/>
          <pc:sldMk cId="2050958672" sldId="670"/>
        </pc:sldMkLst>
        <pc:spChg chg="mod">
          <ac:chgData name="Selena Yejin Sung" userId="b864b871-800b-42a7-b8a2-f3738796fb63" providerId="ADAL" clId="{36A7E8DE-B1DA-43D4-8C51-DB3F7E7A5922}" dt="2025-03-24T08:28:25.891" v="246"/>
          <ac:spMkLst>
            <pc:docMk/>
            <pc:sldMk cId="2050958672" sldId="670"/>
            <ac:spMk id="7" creationId="{DDB60B7E-D9CA-47EB-C943-6AB04C362700}"/>
          </ac:spMkLst>
        </pc:spChg>
        <pc:spChg chg="mod">
          <ac:chgData name="Selena Yejin Sung" userId="b864b871-800b-42a7-b8a2-f3738796fb63" providerId="ADAL" clId="{36A7E8DE-B1DA-43D4-8C51-DB3F7E7A5922}" dt="2025-03-24T08:28:25.891" v="246"/>
          <ac:spMkLst>
            <pc:docMk/>
            <pc:sldMk cId="2050958672" sldId="670"/>
            <ac:spMk id="9" creationId="{D7AE807A-644E-DB91-BCD0-84B2E55EF0EE}"/>
          </ac:spMkLst>
        </pc:spChg>
        <pc:spChg chg="mod">
          <ac:chgData name="Selena Yejin Sung" userId="b864b871-800b-42a7-b8a2-f3738796fb63" providerId="ADAL" clId="{36A7E8DE-B1DA-43D4-8C51-DB3F7E7A5922}" dt="2025-03-24T08:28:25.891" v="246"/>
          <ac:spMkLst>
            <pc:docMk/>
            <pc:sldMk cId="2050958672" sldId="670"/>
            <ac:spMk id="10" creationId="{3A7F9582-5D91-2ACB-083A-1DAFDE92734C}"/>
          </ac:spMkLst>
        </pc:spChg>
        <pc:spChg chg="mod">
          <ac:chgData name="Selena Yejin Sung" userId="b864b871-800b-42a7-b8a2-f3738796fb63" providerId="ADAL" clId="{36A7E8DE-B1DA-43D4-8C51-DB3F7E7A5922}" dt="2025-03-24T08:28:25.891" v="246"/>
          <ac:spMkLst>
            <pc:docMk/>
            <pc:sldMk cId="2050958672" sldId="670"/>
            <ac:spMk id="11" creationId="{07A6EF73-7A2D-F054-C390-D4B0BF2A253A}"/>
          </ac:spMkLst>
        </pc:spChg>
        <pc:spChg chg="del mod">
          <ac:chgData name="Selena Yejin Sung" userId="b864b871-800b-42a7-b8a2-f3738796fb63" providerId="ADAL" clId="{36A7E8DE-B1DA-43D4-8C51-DB3F7E7A5922}" dt="2025-03-24T08:28:29.119" v="247" actId="478"/>
          <ac:spMkLst>
            <pc:docMk/>
            <pc:sldMk cId="2050958672" sldId="670"/>
            <ac:spMk id="12" creationId="{13A4D1E7-A0C3-B930-078B-238B0071F8AA}"/>
          </ac:spMkLst>
        </pc:spChg>
        <pc:spChg chg="del mod">
          <ac:chgData name="Selena Yejin Sung" userId="b864b871-800b-42a7-b8a2-f3738796fb63" providerId="ADAL" clId="{36A7E8DE-B1DA-43D4-8C51-DB3F7E7A5922}" dt="2025-03-24T08:28:30.373" v="248" actId="478"/>
          <ac:spMkLst>
            <pc:docMk/>
            <pc:sldMk cId="2050958672" sldId="670"/>
            <ac:spMk id="13" creationId="{B4C462FF-1A25-A245-F053-6A250E531F98}"/>
          </ac:spMkLst>
        </pc:spChg>
        <pc:spChg chg="mod">
          <ac:chgData name="Selena Yejin Sung" userId="b864b871-800b-42a7-b8a2-f3738796fb63" providerId="ADAL" clId="{36A7E8DE-B1DA-43D4-8C51-DB3F7E7A5922}" dt="2025-03-24T08:28:35.293" v="263" actId="1037"/>
          <ac:spMkLst>
            <pc:docMk/>
            <pc:sldMk cId="2050958672" sldId="670"/>
            <ac:spMk id="39" creationId="{F0A3F337-B5A3-4A6D-8E57-AECD92E45132}"/>
          </ac:spMkLst>
        </pc:spChg>
        <pc:spChg chg="del">
          <ac:chgData name="Selena Yejin Sung" userId="b864b871-800b-42a7-b8a2-f3738796fb63" providerId="ADAL" clId="{36A7E8DE-B1DA-43D4-8C51-DB3F7E7A5922}" dt="2025-03-24T08:27:35.733" v="226" actId="478"/>
          <ac:spMkLst>
            <pc:docMk/>
            <pc:sldMk cId="2050958672" sldId="670"/>
            <ac:spMk id="58" creationId="{96484B08-D224-44E4-9337-254922D03A1C}"/>
          </ac:spMkLst>
        </pc:spChg>
        <pc:grpChg chg="add mod">
          <ac:chgData name="Selena Yejin Sung" userId="b864b871-800b-42a7-b8a2-f3738796fb63" providerId="ADAL" clId="{36A7E8DE-B1DA-43D4-8C51-DB3F7E7A5922}" dt="2025-03-24T08:28:25.891" v="246"/>
          <ac:grpSpMkLst>
            <pc:docMk/>
            <pc:sldMk cId="2050958672" sldId="670"/>
            <ac:grpSpMk id="6" creationId="{91DC385D-2E29-6E77-7ACC-E1735C0647BB}"/>
          </ac:grpSpMkLst>
        </pc:grpChg>
        <pc:grpChg chg="del">
          <ac:chgData name="Selena Yejin Sung" userId="b864b871-800b-42a7-b8a2-f3738796fb63" providerId="ADAL" clId="{36A7E8DE-B1DA-43D4-8C51-DB3F7E7A5922}" dt="2025-03-24T08:28:25.123" v="245" actId="478"/>
          <ac:grpSpMkLst>
            <pc:docMk/>
            <pc:sldMk cId="2050958672" sldId="670"/>
            <ac:grpSpMk id="30" creationId="{2221F3D9-12F1-4888-A0CF-98BF5C183FFA}"/>
          </ac:grpSpMkLst>
        </pc:grpChg>
        <pc:picChg chg="add mod">
          <ac:chgData name="Selena Yejin Sung" userId="b864b871-800b-42a7-b8a2-f3738796fb63" providerId="ADAL" clId="{36A7E8DE-B1DA-43D4-8C51-DB3F7E7A5922}" dt="2025-03-24T08:26:58.544" v="211" actId="1038"/>
          <ac:picMkLst>
            <pc:docMk/>
            <pc:sldMk cId="2050958672" sldId="670"/>
            <ac:picMk id="3" creationId="{855A80D2-6E29-1A29-AC50-F2ED054B3674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8:53.375" v="268" actId="1076"/>
        <pc:sldMkLst>
          <pc:docMk/>
          <pc:sldMk cId="1664204541" sldId="671"/>
        </pc:sldMkLst>
        <pc:spChg chg="mod">
          <ac:chgData name="Selena Yejin Sung" userId="b864b871-800b-42a7-b8a2-f3738796fb63" providerId="ADAL" clId="{36A7E8DE-B1DA-43D4-8C51-DB3F7E7A5922}" dt="2025-03-24T08:28:40.745" v="265"/>
          <ac:spMkLst>
            <pc:docMk/>
            <pc:sldMk cId="1664204541" sldId="671"/>
            <ac:spMk id="7" creationId="{8BFE9DB3-4CBB-E0CC-AA12-E892FFEA5925}"/>
          </ac:spMkLst>
        </pc:spChg>
        <pc:spChg chg="mod">
          <ac:chgData name="Selena Yejin Sung" userId="b864b871-800b-42a7-b8a2-f3738796fb63" providerId="ADAL" clId="{36A7E8DE-B1DA-43D4-8C51-DB3F7E7A5922}" dt="2025-03-24T08:28:40.745" v="265"/>
          <ac:spMkLst>
            <pc:docMk/>
            <pc:sldMk cId="1664204541" sldId="671"/>
            <ac:spMk id="9" creationId="{EF3E49CC-E37D-75C2-6339-59E357A0BBDA}"/>
          </ac:spMkLst>
        </pc:spChg>
        <pc:spChg chg="mod">
          <ac:chgData name="Selena Yejin Sung" userId="b864b871-800b-42a7-b8a2-f3738796fb63" providerId="ADAL" clId="{36A7E8DE-B1DA-43D4-8C51-DB3F7E7A5922}" dt="2025-03-24T08:28:40.745" v="265"/>
          <ac:spMkLst>
            <pc:docMk/>
            <pc:sldMk cId="1664204541" sldId="671"/>
            <ac:spMk id="10" creationId="{3D1B9BCE-FDD2-E848-328F-767225E1A18D}"/>
          </ac:spMkLst>
        </pc:spChg>
        <pc:spChg chg="mod">
          <ac:chgData name="Selena Yejin Sung" userId="b864b871-800b-42a7-b8a2-f3738796fb63" providerId="ADAL" clId="{36A7E8DE-B1DA-43D4-8C51-DB3F7E7A5922}" dt="2025-03-24T08:28:40.745" v="265"/>
          <ac:spMkLst>
            <pc:docMk/>
            <pc:sldMk cId="1664204541" sldId="671"/>
            <ac:spMk id="11" creationId="{719E93E5-A60F-DA54-7958-166EAC10C350}"/>
          </ac:spMkLst>
        </pc:spChg>
        <pc:spChg chg="del mod">
          <ac:chgData name="Selena Yejin Sung" userId="b864b871-800b-42a7-b8a2-f3738796fb63" providerId="ADAL" clId="{36A7E8DE-B1DA-43D4-8C51-DB3F7E7A5922}" dt="2025-03-24T08:28:42.397" v="266" actId="478"/>
          <ac:spMkLst>
            <pc:docMk/>
            <pc:sldMk cId="1664204541" sldId="671"/>
            <ac:spMk id="12" creationId="{999B7A7E-2F76-00E0-7CA8-550E7ED1EF93}"/>
          </ac:spMkLst>
        </pc:spChg>
        <pc:spChg chg="del mod">
          <ac:chgData name="Selena Yejin Sung" userId="b864b871-800b-42a7-b8a2-f3738796fb63" providerId="ADAL" clId="{36A7E8DE-B1DA-43D4-8C51-DB3F7E7A5922}" dt="2025-03-24T08:28:51.386" v="267" actId="478"/>
          <ac:spMkLst>
            <pc:docMk/>
            <pc:sldMk cId="1664204541" sldId="671"/>
            <ac:spMk id="13" creationId="{E2501732-B318-E2A6-3F09-20D5705CA9B5}"/>
          </ac:spMkLst>
        </pc:spChg>
        <pc:spChg chg="mod">
          <ac:chgData name="Selena Yejin Sung" userId="b864b871-800b-42a7-b8a2-f3738796fb63" providerId="ADAL" clId="{36A7E8DE-B1DA-43D4-8C51-DB3F7E7A5922}" dt="2025-03-24T08:28:53.375" v="268" actId="1076"/>
          <ac:spMkLst>
            <pc:docMk/>
            <pc:sldMk cId="1664204541" sldId="671"/>
            <ac:spMk id="39" creationId="{F0A3F337-B5A3-4A6D-8E57-AECD92E45132}"/>
          </ac:spMkLst>
        </pc:spChg>
        <pc:spChg chg="del">
          <ac:chgData name="Selena Yejin Sung" userId="b864b871-800b-42a7-b8a2-f3738796fb63" providerId="ADAL" clId="{36A7E8DE-B1DA-43D4-8C51-DB3F7E7A5922}" dt="2025-03-24T08:27:37.608" v="227" actId="478"/>
          <ac:spMkLst>
            <pc:docMk/>
            <pc:sldMk cId="1664204541" sldId="671"/>
            <ac:spMk id="58" creationId="{96484B08-D224-44E4-9337-254922D03A1C}"/>
          </ac:spMkLst>
        </pc:spChg>
        <pc:grpChg chg="add mod">
          <ac:chgData name="Selena Yejin Sung" userId="b864b871-800b-42a7-b8a2-f3738796fb63" providerId="ADAL" clId="{36A7E8DE-B1DA-43D4-8C51-DB3F7E7A5922}" dt="2025-03-24T08:28:40.745" v="265"/>
          <ac:grpSpMkLst>
            <pc:docMk/>
            <pc:sldMk cId="1664204541" sldId="671"/>
            <ac:grpSpMk id="6" creationId="{76B45C07-7EDE-F22A-8F8A-93EC69FE0532}"/>
          </ac:grpSpMkLst>
        </pc:grpChg>
        <pc:grpChg chg="del">
          <ac:chgData name="Selena Yejin Sung" userId="b864b871-800b-42a7-b8a2-f3738796fb63" providerId="ADAL" clId="{36A7E8DE-B1DA-43D4-8C51-DB3F7E7A5922}" dt="2025-03-24T08:28:40.488" v="264" actId="478"/>
          <ac:grpSpMkLst>
            <pc:docMk/>
            <pc:sldMk cId="1664204541" sldId="671"/>
            <ac:grpSpMk id="30" creationId="{2221F3D9-12F1-4888-A0CF-98BF5C183FFA}"/>
          </ac:grpSpMkLst>
        </pc:grpChg>
        <pc:picChg chg="add mod">
          <ac:chgData name="Selena Yejin Sung" userId="b864b871-800b-42a7-b8a2-f3738796fb63" providerId="ADAL" clId="{36A7E8DE-B1DA-43D4-8C51-DB3F7E7A5922}" dt="2025-03-24T08:27:31.493" v="224" actId="1036"/>
          <ac:picMkLst>
            <pc:docMk/>
            <pc:sldMk cId="1664204541" sldId="671"/>
            <ac:picMk id="3" creationId="{AFD3052E-F6C7-15CE-92FD-4225AD6B0852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9:29.994" v="281" actId="1076"/>
        <pc:sldMkLst>
          <pc:docMk/>
          <pc:sldMk cId="129125739" sldId="672"/>
        </pc:sldMkLst>
        <pc:spChg chg="mod">
          <ac:chgData name="Selena Yejin Sung" userId="b864b871-800b-42a7-b8a2-f3738796fb63" providerId="ADAL" clId="{36A7E8DE-B1DA-43D4-8C51-DB3F7E7A5922}" dt="2025-03-24T08:29:05.760" v="272"/>
          <ac:spMkLst>
            <pc:docMk/>
            <pc:sldMk cId="129125739" sldId="672"/>
            <ac:spMk id="6" creationId="{F500D11F-1FD6-89E2-39BD-4F572A68644E}"/>
          </ac:spMkLst>
        </pc:spChg>
        <pc:spChg chg="mod">
          <ac:chgData name="Selena Yejin Sung" userId="b864b871-800b-42a7-b8a2-f3738796fb63" providerId="ADAL" clId="{36A7E8DE-B1DA-43D4-8C51-DB3F7E7A5922}" dt="2025-03-24T08:29:05.760" v="272"/>
          <ac:spMkLst>
            <pc:docMk/>
            <pc:sldMk cId="129125739" sldId="672"/>
            <ac:spMk id="7" creationId="{A145CAA7-BC19-4181-171C-BB690EAA5AA8}"/>
          </ac:spMkLst>
        </pc:spChg>
        <pc:spChg chg="mod">
          <ac:chgData name="Selena Yejin Sung" userId="b864b871-800b-42a7-b8a2-f3738796fb63" providerId="ADAL" clId="{36A7E8DE-B1DA-43D4-8C51-DB3F7E7A5922}" dt="2025-03-24T08:29:05.760" v="272"/>
          <ac:spMkLst>
            <pc:docMk/>
            <pc:sldMk cId="129125739" sldId="672"/>
            <ac:spMk id="9" creationId="{1473DDBD-D88D-87C9-3FB1-51ED07556C90}"/>
          </ac:spMkLst>
        </pc:spChg>
        <pc:spChg chg="mod">
          <ac:chgData name="Selena Yejin Sung" userId="b864b871-800b-42a7-b8a2-f3738796fb63" providerId="ADAL" clId="{36A7E8DE-B1DA-43D4-8C51-DB3F7E7A5922}" dt="2025-03-24T08:29:05.760" v="272"/>
          <ac:spMkLst>
            <pc:docMk/>
            <pc:sldMk cId="129125739" sldId="672"/>
            <ac:spMk id="10" creationId="{BCCFB373-3E82-3088-EA96-0C67466B43DC}"/>
          </ac:spMkLst>
        </pc:spChg>
        <pc:spChg chg="mod">
          <ac:chgData name="Selena Yejin Sung" userId="b864b871-800b-42a7-b8a2-f3738796fb63" providerId="ADAL" clId="{36A7E8DE-B1DA-43D4-8C51-DB3F7E7A5922}" dt="2025-03-24T08:29:29.994" v="281" actId="1076"/>
          <ac:spMkLst>
            <pc:docMk/>
            <pc:sldMk cId="129125739" sldId="672"/>
            <ac:spMk id="39" creationId="{F0A3F337-B5A3-4A6D-8E57-AECD92E45132}"/>
          </ac:spMkLst>
        </pc:spChg>
        <pc:spChg chg="del">
          <ac:chgData name="Selena Yejin Sung" userId="b864b871-800b-42a7-b8a2-f3738796fb63" providerId="ADAL" clId="{36A7E8DE-B1DA-43D4-8C51-DB3F7E7A5922}" dt="2025-03-24T08:29:05.591" v="271" actId="478"/>
          <ac:spMkLst>
            <pc:docMk/>
            <pc:sldMk cId="129125739" sldId="672"/>
            <ac:spMk id="58" creationId="{96484B08-D224-44E4-9337-254922D03A1C}"/>
          </ac:spMkLst>
        </pc:spChg>
        <pc:grpChg chg="add mod">
          <ac:chgData name="Selena Yejin Sung" userId="b864b871-800b-42a7-b8a2-f3738796fb63" providerId="ADAL" clId="{36A7E8DE-B1DA-43D4-8C51-DB3F7E7A5922}" dt="2025-03-24T08:29:05.760" v="272"/>
          <ac:grpSpMkLst>
            <pc:docMk/>
            <pc:sldMk cId="129125739" sldId="672"/>
            <ac:grpSpMk id="3" creationId="{3D9E085C-89E7-5E5E-4A47-DAFDC4FDC3EE}"/>
          </ac:grpSpMkLst>
        </pc:grpChg>
        <pc:grpChg chg="del">
          <ac:chgData name="Selena Yejin Sung" userId="b864b871-800b-42a7-b8a2-f3738796fb63" providerId="ADAL" clId="{36A7E8DE-B1DA-43D4-8C51-DB3F7E7A5922}" dt="2025-03-24T08:29:05.591" v="271" actId="478"/>
          <ac:grpSpMkLst>
            <pc:docMk/>
            <pc:sldMk cId="129125739" sldId="672"/>
            <ac:grpSpMk id="30" creationId="{2221F3D9-12F1-4888-A0CF-98BF5C183FFA}"/>
          </ac:grpSpMkLst>
        </pc:grpChg>
        <pc:picChg chg="add mod">
          <ac:chgData name="Selena Yejin Sung" userId="b864b871-800b-42a7-b8a2-f3738796fb63" providerId="ADAL" clId="{36A7E8DE-B1DA-43D4-8C51-DB3F7E7A5922}" dt="2025-03-24T08:29:05.760" v="272"/>
          <ac:picMkLst>
            <pc:docMk/>
            <pc:sldMk cId="129125739" sldId="672"/>
            <ac:picMk id="2" creationId="{0CB44987-E958-570E-29E6-6E9C938DCD0A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9:23.416" v="279" actId="1076"/>
        <pc:sldMkLst>
          <pc:docMk/>
          <pc:sldMk cId="529388828" sldId="673"/>
        </pc:sldMkLst>
        <pc:spChg chg="mod">
          <ac:chgData name="Selena Yejin Sung" userId="b864b871-800b-42a7-b8a2-f3738796fb63" providerId="ADAL" clId="{36A7E8DE-B1DA-43D4-8C51-DB3F7E7A5922}" dt="2025-03-24T08:29:11.365" v="274"/>
          <ac:spMkLst>
            <pc:docMk/>
            <pc:sldMk cId="529388828" sldId="673"/>
            <ac:spMk id="6" creationId="{DAC4AB64-2169-9224-AD9D-4BF402849B1A}"/>
          </ac:spMkLst>
        </pc:spChg>
        <pc:spChg chg="mod">
          <ac:chgData name="Selena Yejin Sung" userId="b864b871-800b-42a7-b8a2-f3738796fb63" providerId="ADAL" clId="{36A7E8DE-B1DA-43D4-8C51-DB3F7E7A5922}" dt="2025-03-24T08:29:11.365" v="274"/>
          <ac:spMkLst>
            <pc:docMk/>
            <pc:sldMk cId="529388828" sldId="673"/>
            <ac:spMk id="7" creationId="{CBDF6FC8-6D38-333D-F5E9-33ACC23C001F}"/>
          </ac:spMkLst>
        </pc:spChg>
        <pc:spChg chg="mod">
          <ac:chgData name="Selena Yejin Sung" userId="b864b871-800b-42a7-b8a2-f3738796fb63" providerId="ADAL" clId="{36A7E8DE-B1DA-43D4-8C51-DB3F7E7A5922}" dt="2025-03-24T08:29:11.365" v="274"/>
          <ac:spMkLst>
            <pc:docMk/>
            <pc:sldMk cId="529388828" sldId="673"/>
            <ac:spMk id="9" creationId="{E26C0632-7607-36B7-0337-FE50CD5D72A3}"/>
          </ac:spMkLst>
        </pc:spChg>
        <pc:spChg chg="mod">
          <ac:chgData name="Selena Yejin Sung" userId="b864b871-800b-42a7-b8a2-f3738796fb63" providerId="ADAL" clId="{36A7E8DE-B1DA-43D4-8C51-DB3F7E7A5922}" dt="2025-03-24T08:29:11.365" v="274"/>
          <ac:spMkLst>
            <pc:docMk/>
            <pc:sldMk cId="529388828" sldId="673"/>
            <ac:spMk id="10" creationId="{A7FA5C00-DE42-2B6A-1452-6EEBBF87038E}"/>
          </ac:spMkLst>
        </pc:spChg>
        <pc:spChg chg="mod">
          <ac:chgData name="Selena Yejin Sung" userId="b864b871-800b-42a7-b8a2-f3738796fb63" providerId="ADAL" clId="{36A7E8DE-B1DA-43D4-8C51-DB3F7E7A5922}" dt="2025-03-24T08:29:21.389" v="278"/>
          <ac:spMkLst>
            <pc:docMk/>
            <pc:sldMk cId="529388828" sldId="673"/>
            <ac:spMk id="13" creationId="{31B2986E-F6CD-5E69-2CA8-CBFC622534B4}"/>
          </ac:spMkLst>
        </pc:spChg>
        <pc:spChg chg="mod">
          <ac:chgData name="Selena Yejin Sung" userId="b864b871-800b-42a7-b8a2-f3738796fb63" providerId="ADAL" clId="{36A7E8DE-B1DA-43D4-8C51-DB3F7E7A5922}" dt="2025-03-24T08:29:21.389" v="278"/>
          <ac:spMkLst>
            <pc:docMk/>
            <pc:sldMk cId="529388828" sldId="673"/>
            <ac:spMk id="14" creationId="{01F3F8B2-4548-37FB-565C-9DAD61640DF3}"/>
          </ac:spMkLst>
        </pc:spChg>
        <pc:spChg chg="mod">
          <ac:chgData name="Selena Yejin Sung" userId="b864b871-800b-42a7-b8a2-f3738796fb63" providerId="ADAL" clId="{36A7E8DE-B1DA-43D4-8C51-DB3F7E7A5922}" dt="2025-03-24T08:29:21.389" v="278"/>
          <ac:spMkLst>
            <pc:docMk/>
            <pc:sldMk cId="529388828" sldId="673"/>
            <ac:spMk id="15" creationId="{903332AD-2697-1A75-0442-DF5030CD3783}"/>
          </ac:spMkLst>
        </pc:spChg>
        <pc:spChg chg="mod">
          <ac:chgData name="Selena Yejin Sung" userId="b864b871-800b-42a7-b8a2-f3738796fb63" providerId="ADAL" clId="{36A7E8DE-B1DA-43D4-8C51-DB3F7E7A5922}" dt="2025-03-24T08:29:21.389" v="278"/>
          <ac:spMkLst>
            <pc:docMk/>
            <pc:sldMk cId="529388828" sldId="673"/>
            <ac:spMk id="16" creationId="{5A1A65A6-BAB5-7671-7DC1-5D7C7A558F9B}"/>
          </ac:spMkLst>
        </pc:spChg>
        <pc:spChg chg="mod">
          <ac:chgData name="Selena Yejin Sung" userId="b864b871-800b-42a7-b8a2-f3738796fb63" providerId="ADAL" clId="{36A7E8DE-B1DA-43D4-8C51-DB3F7E7A5922}" dt="2025-03-24T08:29:23.416" v="279" actId="1076"/>
          <ac:spMkLst>
            <pc:docMk/>
            <pc:sldMk cId="529388828" sldId="673"/>
            <ac:spMk id="39" creationId="{F0A3F337-B5A3-4A6D-8E57-AECD92E45132}"/>
          </ac:spMkLst>
        </pc:spChg>
        <pc:spChg chg="del">
          <ac:chgData name="Selena Yejin Sung" userId="b864b871-800b-42a7-b8a2-f3738796fb63" providerId="ADAL" clId="{36A7E8DE-B1DA-43D4-8C51-DB3F7E7A5922}" dt="2025-03-24T08:29:11.133" v="273" actId="478"/>
          <ac:spMkLst>
            <pc:docMk/>
            <pc:sldMk cId="529388828" sldId="673"/>
            <ac:spMk id="58" creationId="{96484B08-D224-44E4-9337-254922D03A1C}"/>
          </ac:spMkLst>
        </pc:spChg>
        <pc:grpChg chg="add del mod">
          <ac:chgData name="Selena Yejin Sung" userId="b864b871-800b-42a7-b8a2-f3738796fb63" providerId="ADAL" clId="{36A7E8DE-B1DA-43D4-8C51-DB3F7E7A5922}" dt="2025-03-24T08:29:21.234" v="277" actId="478"/>
          <ac:grpSpMkLst>
            <pc:docMk/>
            <pc:sldMk cId="529388828" sldId="673"/>
            <ac:grpSpMk id="3" creationId="{8FCCD0BD-848C-EC2C-E10D-78AEF6967926}"/>
          </ac:grpSpMkLst>
        </pc:grpChg>
        <pc:grpChg chg="add mod">
          <ac:chgData name="Selena Yejin Sung" userId="b864b871-800b-42a7-b8a2-f3738796fb63" providerId="ADAL" clId="{36A7E8DE-B1DA-43D4-8C51-DB3F7E7A5922}" dt="2025-03-24T08:29:21.389" v="278"/>
          <ac:grpSpMkLst>
            <pc:docMk/>
            <pc:sldMk cId="529388828" sldId="673"/>
            <ac:grpSpMk id="12" creationId="{DBF4B329-D8A4-7303-76A0-9AAA2D0A5E9D}"/>
          </ac:grpSpMkLst>
        </pc:grpChg>
        <pc:grpChg chg="del">
          <ac:chgData name="Selena Yejin Sung" userId="b864b871-800b-42a7-b8a2-f3738796fb63" providerId="ADAL" clId="{36A7E8DE-B1DA-43D4-8C51-DB3F7E7A5922}" dt="2025-03-24T08:29:11.133" v="273" actId="478"/>
          <ac:grpSpMkLst>
            <pc:docMk/>
            <pc:sldMk cId="529388828" sldId="673"/>
            <ac:grpSpMk id="30" creationId="{2221F3D9-12F1-4888-A0CF-98BF5C183FFA}"/>
          </ac:grpSpMkLst>
        </pc:grpChg>
        <pc:picChg chg="add del mod">
          <ac:chgData name="Selena Yejin Sung" userId="b864b871-800b-42a7-b8a2-f3738796fb63" providerId="ADAL" clId="{36A7E8DE-B1DA-43D4-8C51-DB3F7E7A5922}" dt="2025-03-24T08:29:21.234" v="277" actId="478"/>
          <ac:picMkLst>
            <pc:docMk/>
            <pc:sldMk cId="529388828" sldId="673"/>
            <ac:picMk id="2" creationId="{AD9E2CDD-8967-2E82-49F5-03B2C5920654}"/>
          </ac:picMkLst>
        </pc:picChg>
        <pc:picChg chg="add mod">
          <ac:chgData name="Selena Yejin Sung" userId="b864b871-800b-42a7-b8a2-f3738796fb63" providerId="ADAL" clId="{36A7E8DE-B1DA-43D4-8C51-DB3F7E7A5922}" dt="2025-03-24T08:29:21.389" v="278"/>
          <ac:picMkLst>
            <pc:docMk/>
            <pc:sldMk cId="529388828" sldId="673"/>
            <ac:picMk id="11" creationId="{9E5E42D2-BBF9-5447-3DF6-269B4F2439A2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9:26.098" v="280" actId="1076"/>
        <pc:sldMkLst>
          <pc:docMk/>
          <pc:sldMk cId="851270899" sldId="674"/>
        </pc:sldMkLst>
        <pc:spChg chg="mod">
          <ac:chgData name="Selena Yejin Sung" userId="b864b871-800b-42a7-b8a2-f3738796fb63" providerId="ADAL" clId="{36A7E8DE-B1DA-43D4-8C51-DB3F7E7A5922}" dt="2025-03-24T08:29:16.501" v="276"/>
          <ac:spMkLst>
            <pc:docMk/>
            <pc:sldMk cId="851270899" sldId="674"/>
            <ac:spMk id="6" creationId="{73FAE028-59CB-9E4F-F80F-1FC34D4C9EF8}"/>
          </ac:spMkLst>
        </pc:spChg>
        <pc:spChg chg="mod">
          <ac:chgData name="Selena Yejin Sung" userId="b864b871-800b-42a7-b8a2-f3738796fb63" providerId="ADAL" clId="{36A7E8DE-B1DA-43D4-8C51-DB3F7E7A5922}" dt="2025-03-24T08:29:16.501" v="276"/>
          <ac:spMkLst>
            <pc:docMk/>
            <pc:sldMk cId="851270899" sldId="674"/>
            <ac:spMk id="7" creationId="{E4DBB91A-B907-9C34-EE07-4DF97C2D1FF8}"/>
          </ac:spMkLst>
        </pc:spChg>
        <pc:spChg chg="mod">
          <ac:chgData name="Selena Yejin Sung" userId="b864b871-800b-42a7-b8a2-f3738796fb63" providerId="ADAL" clId="{36A7E8DE-B1DA-43D4-8C51-DB3F7E7A5922}" dt="2025-03-24T08:29:16.501" v="276"/>
          <ac:spMkLst>
            <pc:docMk/>
            <pc:sldMk cId="851270899" sldId="674"/>
            <ac:spMk id="9" creationId="{F16F1DF1-EBF8-F339-FDC3-6BF3AED79286}"/>
          </ac:spMkLst>
        </pc:spChg>
        <pc:spChg chg="mod">
          <ac:chgData name="Selena Yejin Sung" userId="b864b871-800b-42a7-b8a2-f3738796fb63" providerId="ADAL" clId="{36A7E8DE-B1DA-43D4-8C51-DB3F7E7A5922}" dt="2025-03-24T08:29:16.501" v="276"/>
          <ac:spMkLst>
            <pc:docMk/>
            <pc:sldMk cId="851270899" sldId="674"/>
            <ac:spMk id="10" creationId="{47315DD0-8E32-6B51-0FA8-D1BEEE0ED9D7}"/>
          </ac:spMkLst>
        </pc:spChg>
        <pc:spChg chg="mod">
          <ac:chgData name="Selena Yejin Sung" userId="b864b871-800b-42a7-b8a2-f3738796fb63" providerId="ADAL" clId="{36A7E8DE-B1DA-43D4-8C51-DB3F7E7A5922}" dt="2025-03-24T08:29:26.098" v="280" actId="1076"/>
          <ac:spMkLst>
            <pc:docMk/>
            <pc:sldMk cId="851270899" sldId="674"/>
            <ac:spMk id="39" creationId="{F0A3F337-B5A3-4A6D-8E57-AECD92E45132}"/>
          </ac:spMkLst>
        </pc:spChg>
        <pc:spChg chg="del">
          <ac:chgData name="Selena Yejin Sung" userId="b864b871-800b-42a7-b8a2-f3738796fb63" providerId="ADAL" clId="{36A7E8DE-B1DA-43D4-8C51-DB3F7E7A5922}" dt="2025-03-24T08:29:16.301" v="275" actId="478"/>
          <ac:spMkLst>
            <pc:docMk/>
            <pc:sldMk cId="851270899" sldId="674"/>
            <ac:spMk id="58" creationId="{96484B08-D224-44E4-9337-254922D03A1C}"/>
          </ac:spMkLst>
        </pc:spChg>
        <pc:grpChg chg="add mod">
          <ac:chgData name="Selena Yejin Sung" userId="b864b871-800b-42a7-b8a2-f3738796fb63" providerId="ADAL" clId="{36A7E8DE-B1DA-43D4-8C51-DB3F7E7A5922}" dt="2025-03-24T08:29:16.501" v="276"/>
          <ac:grpSpMkLst>
            <pc:docMk/>
            <pc:sldMk cId="851270899" sldId="674"/>
            <ac:grpSpMk id="3" creationId="{80371E56-A8E5-B6F0-7FF0-EE17E125A227}"/>
          </ac:grpSpMkLst>
        </pc:grpChg>
        <pc:grpChg chg="del">
          <ac:chgData name="Selena Yejin Sung" userId="b864b871-800b-42a7-b8a2-f3738796fb63" providerId="ADAL" clId="{36A7E8DE-B1DA-43D4-8C51-DB3F7E7A5922}" dt="2025-03-24T08:29:16.301" v="275" actId="478"/>
          <ac:grpSpMkLst>
            <pc:docMk/>
            <pc:sldMk cId="851270899" sldId="674"/>
            <ac:grpSpMk id="30" creationId="{2221F3D9-12F1-4888-A0CF-98BF5C183FFA}"/>
          </ac:grpSpMkLst>
        </pc:grpChg>
        <pc:picChg chg="add mod">
          <ac:chgData name="Selena Yejin Sung" userId="b864b871-800b-42a7-b8a2-f3738796fb63" providerId="ADAL" clId="{36A7E8DE-B1DA-43D4-8C51-DB3F7E7A5922}" dt="2025-03-24T08:29:16.501" v="276"/>
          <ac:picMkLst>
            <pc:docMk/>
            <pc:sldMk cId="851270899" sldId="674"/>
            <ac:picMk id="2" creationId="{DAEC2E63-3469-26C7-8AC7-1FE40F723E21}"/>
          </ac:picMkLst>
        </pc:picChg>
      </pc:sldChg>
      <pc:sldChg chg="addSp delSp modSp mod">
        <pc:chgData name="Selena Yejin Sung" userId="b864b871-800b-42a7-b8a2-f3738796fb63" providerId="ADAL" clId="{36A7E8DE-B1DA-43D4-8C51-DB3F7E7A5922}" dt="2025-03-24T08:29:41.387" v="284" actId="167"/>
        <pc:sldMkLst>
          <pc:docMk/>
          <pc:sldMk cId="3043541384" sldId="675"/>
        </pc:sldMkLst>
        <pc:spChg chg="mod">
          <ac:chgData name="Selena Yejin Sung" userId="b864b871-800b-42a7-b8a2-f3738796fb63" providerId="ADAL" clId="{36A7E8DE-B1DA-43D4-8C51-DB3F7E7A5922}" dt="2025-03-24T08:29:38.635" v="283"/>
          <ac:spMkLst>
            <pc:docMk/>
            <pc:sldMk cId="3043541384" sldId="675"/>
            <ac:spMk id="6" creationId="{896F2589-3B34-F0CF-9123-8CD5979BB365}"/>
          </ac:spMkLst>
        </pc:spChg>
        <pc:spChg chg="mod">
          <ac:chgData name="Selena Yejin Sung" userId="b864b871-800b-42a7-b8a2-f3738796fb63" providerId="ADAL" clId="{36A7E8DE-B1DA-43D4-8C51-DB3F7E7A5922}" dt="2025-03-24T08:29:38.635" v="283"/>
          <ac:spMkLst>
            <pc:docMk/>
            <pc:sldMk cId="3043541384" sldId="675"/>
            <ac:spMk id="7" creationId="{8C580AC3-C6CB-58E0-61E0-47B2C2D3B14C}"/>
          </ac:spMkLst>
        </pc:spChg>
        <pc:spChg chg="mod">
          <ac:chgData name="Selena Yejin Sung" userId="b864b871-800b-42a7-b8a2-f3738796fb63" providerId="ADAL" clId="{36A7E8DE-B1DA-43D4-8C51-DB3F7E7A5922}" dt="2025-03-24T08:29:38.635" v="283"/>
          <ac:spMkLst>
            <pc:docMk/>
            <pc:sldMk cId="3043541384" sldId="675"/>
            <ac:spMk id="9" creationId="{77C0EEDA-AE3F-1D17-EEB3-07476CF7FE28}"/>
          </ac:spMkLst>
        </pc:spChg>
        <pc:spChg chg="mod">
          <ac:chgData name="Selena Yejin Sung" userId="b864b871-800b-42a7-b8a2-f3738796fb63" providerId="ADAL" clId="{36A7E8DE-B1DA-43D4-8C51-DB3F7E7A5922}" dt="2025-03-24T08:29:38.635" v="283"/>
          <ac:spMkLst>
            <pc:docMk/>
            <pc:sldMk cId="3043541384" sldId="675"/>
            <ac:spMk id="10" creationId="{1C012A67-2226-408F-DAB7-50EA41D6E13F}"/>
          </ac:spMkLst>
        </pc:spChg>
        <pc:spChg chg="del">
          <ac:chgData name="Selena Yejin Sung" userId="b864b871-800b-42a7-b8a2-f3738796fb63" providerId="ADAL" clId="{36A7E8DE-B1DA-43D4-8C51-DB3F7E7A5922}" dt="2025-03-24T08:29:38.466" v="282" actId="478"/>
          <ac:spMkLst>
            <pc:docMk/>
            <pc:sldMk cId="3043541384" sldId="675"/>
            <ac:spMk id="58" creationId="{96484B08-D224-44E4-9337-254922D03A1C}"/>
          </ac:spMkLst>
        </pc:spChg>
        <pc:grpChg chg="add mod ord">
          <ac:chgData name="Selena Yejin Sung" userId="b864b871-800b-42a7-b8a2-f3738796fb63" providerId="ADAL" clId="{36A7E8DE-B1DA-43D4-8C51-DB3F7E7A5922}" dt="2025-03-24T08:29:41.387" v="284" actId="167"/>
          <ac:grpSpMkLst>
            <pc:docMk/>
            <pc:sldMk cId="3043541384" sldId="675"/>
            <ac:grpSpMk id="3" creationId="{A39E1734-8D0F-5850-E269-7C63F8F67E7C}"/>
          </ac:grpSpMkLst>
        </pc:grpChg>
        <pc:grpChg chg="del">
          <ac:chgData name="Selena Yejin Sung" userId="b864b871-800b-42a7-b8a2-f3738796fb63" providerId="ADAL" clId="{36A7E8DE-B1DA-43D4-8C51-DB3F7E7A5922}" dt="2025-03-24T08:29:38.466" v="282" actId="478"/>
          <ac:grpSpMkLst>
            <pc:docMk/>
            <pc:sldMk cId="3043541384" sldId="675"/>
            <ac:grpSpMk id="30" creationId="{2221F3D9-12F1-4888-A0CF-98BF5C183FFA}"/>
          </ac:grpSpMkLst>
        </pc:grpChg>
        <pc:picChg chg="add mod">
          <ac:chgData name="Selena Yejin Sung" userId="b864b871-800b-42a7-b8a2-f3738796fb63" providerId="ADAL" clId="{36A7E8DE-B1DA-43D4-8C51-DB3F7E7A5922}" dt="2025-03-24T08:29:38.635" v="283"/>
          <ac:picMkLst>
            <pc:docMk/>
            <pc:sldMk cId="3043541384" sldId="675"/>
            <ac:picMk id="2" creationId="{F72A71DF-A73D-3466-716F-84E106535BC0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6A09ED-A31A-46E0-9288-542A529095EF}" type="datetimeFigureOut">
              <a:rPr lang="ko-KR" altLang="en-US" smtClean="0"/>
              <a:t>2025-03-24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EF7F99-CD11-4239-B5E1-B343B3E874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487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220663" y="809625"/>
            <a:ext cx="7188201" cy="40449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52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05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5000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934059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14" name="텍스트 개체 틀 40">
            <a:extLst>
              <a:ext uri="{FF2B5EF4-FFF2-40B4-BE49-F238E27FC236}">
                <a16:creationId xmlns:a16="http://schemas.microsoft.com/office/drawing/2014/main" id="{53A12964-A047-4DED-99A0-51CF2E5679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932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2451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21783972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760211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21666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LVAS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A5ADFFB-240D-98BA-9C55-406031E96EA6}"/>
              </a:ext>
            </a:extLst>
          </p:cNvPr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96003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592106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5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8228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>
          <p15:clr>
            <a:srgbClr val="547EBF"/>
          </p15:clr>
        </p15:guide>
        <p15:guide id="2" pos="5518">
          <p15:clr>
            <a:srgbClr val="547EBF"/>
          </p15:clr>
        </p15:guide>
        <p15:guide id="3" orient="horz" pos="3702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5" name="Google Shape;51;p13">
            <a:extLst>
              <a:ext uri="{FF2B5EF4-FFF2-40B4-BE49-F238E27FC236}">
                <a16:creationId xmlns:a16="http://schemas.microsoft.com/office/drawing/2014/main" id="{64D0E8C7-31A8-4C22-B047-2EB625988AD1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" y="0"/>
            <a:ext cx="1219004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76BBD7C4-0005-402A-87BA-90F1812CCCCD}"/>
              </a:ext>
            </a:extLst>
          </p:cNvPr>
          <p:cNvGrpSpPr/>
          <p:nvPr userDrawn="1"/>
        </p:nvGrpSpPr>
        <p:grpSpPr>
          <a:xfrm>
            <a:off x="1172233" y="2571714"/>
            <a:ext cx="6594187" cy="71252"/>
            <a:chOff x="952472" y="2571744"/>
            <a:chExt cx="5429400" cy="45600"/>
          </a:xfrm>
        </p:grpSpPr>
        <p:sp>
          <p:nvSpPr>
            <p:cNvPr id="9" name="Google Shape;57;p13">
              <a:extLst>
                <a:ext uri="{FF2B5EF4-FFF2-40B4-BE49-F238E27FC236}">
                  <a16:creationId xmlns:a16="http://schemas.microsoft.com/office/drawing/2014/main" id="{949C2BF9-3310-4402-A382-334CB5D25F00}"/>
                </a:ext>
              </a:extLst>
            </p:cNvPr>
            <p:cNvSpPr/>
            <p:nvPr/>
          </p:nvSpPr>
          <p:spPr>
            <a:xfrm>
              <a:off x="952472" y="2571744"/>
              <a:ext cx="5429400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0" name="Google Shape;58;p13">
              <a:extLst>
                <a:ext uri="{FF2B5EF4-FFF2-40B4-BE49-F238E27FC236}">
                  <a16:creationId xmlns:a16="http://schemas.microsoft.com/office/drawing/2014/main" id="{332A4617-7A74-4E68-9373-2837684651E6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11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32A266F3-0D44-450A-8C9D-3B1F47C72CD6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172275" y="5180601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8027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hf sldNum="0" hdr="0" ftr="0" dt="0"/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11283" y="1851682"/>
            <a:ext cx="3392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AIDT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초등 수학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rgbClr val="384F5F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67447-D957-4EDD-99F6-B3195BBD9ADB}"/>
              </a:ext>
            </a:extLst>
          </p:cNvPr>
          <p:cNvSpPr txBox="1"/>
          <p:nvPr/>
        </p:nvSpPr>
        <p:spPr>
          <a:xfrm>
            <a:off x="1990698" y="2737776"/>
            <a:ext cx="45416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[5-2-1] </a:t>
            </a: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놀이를 더하다</a:t>
            </a: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rgbClr val="384F5F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2361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AA70FF0D-F4BF-44B0-BB26-F8BF0BD272B5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F3C21121-951B-4EE0-8D3D-7B46A4BAE8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5917237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모둠별로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첫 번째 순서인 사람이 한 명씩 나와 교실 뒤 출발선에 섭니다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3961082" y="5479163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CB44987-E958-570E-29E6-6E9C938DCD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8657" y="2843590"/>
            <a:ext cx="4463351" cy="249851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3D9E085C-89E7-5E5E-4A47-DAFDC4FDC3EE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500D11F-1FD6-89E2-39BD-4F572A68644E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145CAA7-BC19-4181-171C-BB690EAA5AA8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473DDBD-D88D-87C9-3FB1-51ED07556C90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BCCFB373-3E82-3088-EA96-0C67466B43DC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125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번째 순서인 사람들이 바구니에서 문제 한 장을 뽑아 큰 소리로 문제를 함께 읽습니다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3947738" y="5479163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0BB017B-755D-4211-81BE-E72BE278F22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FADB97B1-A2B5-4679-8AD1-11D08B5F67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6161720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8" name="텍스트 개체 틀 7">
            <a:extLst>
              <a:ext uri="{FF2B5EF4-FFF2-40B4-BE49-F238E27FC236}">
                <a16:creationId xmlns:a16="http://schemas.microsoft.com/office/drawing/2014/main" id="{69721753-895F-4BFB-A15B-E8396FC24575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E5E42D2-BBF9-5447-3DF6-269B4F2439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0186" y="2803901"/>
            <a:ext cx="4525584" cy="2544756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F4B329-D8A4-7303-76A0-9AAA2D0A5E9D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31B2986E-F6CD-5E69-2CA8-CBFC622534B4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1F3F8B2-4548-37FB-565C-9DAD61640DF3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903332AD-2697-1A75-0442-DF5030CD3783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A1A65A6-BAB5-7671-7DC1-5D7C7A558F9B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29388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출발선에 서 있는 사람은 칠판으로 걸어가서 답을 찾습니다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답이 맞으면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점을 얻고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틀리면 점수를 얻지 못합니다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3941074" y="5424772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D0EB9D35-8E84-4CAF-844B-40FA165922F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6F13040F-CCCF-440D-AF56-5D21B5E1C8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6161720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6" name="텍스트 개체 틀 7">
            <a:extLst>
              <a:ext uri="{FF2B5EF4-FFF2-40B4-BE49-F238E27FC236}">
                <a16:creationId xmlns:a16="http://schemas.microsoft.com/office/drawing/2014/main" id="{505426B0-173B-40A2-A3D9-D3F19AE2D0F9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AEC2E63-3469-26C7-8AC7-1FE40F723E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9757" y="2831597"/>
            <a:ext cx="4537017" cy="2538785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80371E56-A8E5-B6F0-7FF0-EE17E125A227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73FAE028-59CB-9E4F-F80F-1FC34D4C9EF8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E4DBB91A-B907-9C34-EE07-4DF97C2D1FF8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F16F1DF1-EBF8-F339-FDC3-6BF3AED79286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47315DD0-8E32-6B51-0FA8-D1BEEE0ED9D7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1270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A39E1734-8D0F-5850-E269-7C63F8F67E7C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96F2589-3B34-F0CF-9123-8CD5979BB365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8C580AC3-C6CB-58E0-61E0-47B2C2D3B14C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77C0EEDA-AE3F-1D17-EEB3-07476CF7FE28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C012A67-2226-408F-DAB7-50EA41D6E13F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모든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모둠원들이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문제를 풀 때까지 놀이를 계속 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점수를 더 많이 얻은 모둠이 이깁니다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058ACF84-44D0-4FEF-B4AC-9B77D2774609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C0C32ABF-C27C-47CA-B690-F2C10FB907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6161720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6" name="텍스트 개체 틀 7">
            <a:extLst>
              <a:ext uri="{FF2B5EF4-FFF2-40B4-BE49-F238E27FC236}">
                <a16:creationId xmlns:a16="http://schemas.microsoft.com/office/drawing/2014/main" id="{AC5AE97F-72CD-4D86-93C9-2D2A71C4E51B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72A71DF-A73D-3466-716F-84E106535B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0186" y="2803901"/>
            <a:ext cx="4525584" cy="254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41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DC4D5057-C6C0-4A2F-94F4-55B199A3C99B}"/>
              </a:ext>
            </a:extLst>
          </p:cNvPr>
          <p:cNvGrpSpPr/>
          <p:nvPr/>
        </p:nvGrpSpPr>
        <p:grpSpPr>
          <a:xfrm>
            <a:off x="8526104" y="5552920"/>
            <a:ext cx="291946" cy="291946"/>
            <a:chOff x="892906" y="5665612"/>
            <a:chExt cx="291946" cy="291946"/>
          </a:xfrm>
        </p:grpSpPr>
        <p:sp>
          <p:nvSpPr>
            <p:cNvPr id="39" name="Google Shape;536;p13">
              <a:extLst>
                <a:ext uri="{FF2B5EF4-FFF2-40B4-BE49-F238E27FC236}">
                  <a16:creationId xmlns:a16="http://schemas.microsoft.com/office/drawing/2014/main" id="{F4D15657-1850-4E89-B457-6FC39D833A96}"/>
                </a:ext>
              </a:extLst>
            </p:cNvPr>
            <p:cNvSpPr/>
            <p:nvPr/>
          </p:nvSpPr>
          <p:spPr>
            <a:xfrm>
              <a:off x="892906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40" name="Google Shape;537;p13">
              <a:extLst>
                <a:ext uri="{FF2B5EF4-FFF2-40B4-BE49-F238E27FC236}">
                  <a16:creationId xmlns:a16="http://schemas.microsoft.com/office/drawing/2014/main" id="{FD148F6E-38F8-433C-B1A9-62686DF81E14}"/>
                </a:ext>
              </a:extLst>
            </p:cNvPr>
            <p:cNvSpPr/>
            <p:nvPr/>
          </p:nvSpPr>
          <p:spPr>
            <a:xfrm>
              <a:off x="971212" y="5751531"/>
              <a:ext cx="135334" cy="120109"/>
            </a:xfrm>
            <a:custGeom>
              <a:avLst/>
              <a:gdLst/>
              <a:ahLst/>
              <a:cxnLst/>
              <a:rect l="l" t="t" r="r" b="b"/>
              <a:pathLst>
                <a:path w="525" h="467" extrusionOk="0">
                  <a:moveTo>
                    <a:pt x="504" y="3"/>
                  </a:moveTo>
                  <a:cubicBezTo>
                    <a:pt x="500" y="3"/>
                    <a:pt x="497" y="6"/>
                    <a:pt x="495" y="9"/>
                  </a:cubicBezTo>
                  <a:lnTo>
                    <a:pt x="223" y="431"/>
                  </a:lnTo>
                  <a:lnTo>
                    <a:pt x="35" y="262"/>
                  </a:lnTo>
                  <a:cubicBezTo>
                    <a:pt x="22" y="245"/>
                    <a:pt x="0" y="271"/>
                    <a:pt x="18" y="282"/>
                  </a:cubicBezTo>
                  <a:lnTo>
                    <a:pt x="217" y="462"/>
                  </a:lnTo>
                  <a:cubicBezTo>
                    <a:pt x="223" y="467"/>
                    <a:pt x="232" y="466"/>
                    <a:pt x="237" y="459"/>
                  </a:cubicBezTo>
                  <a:lnTo>
                    <a:pt x="518" y="23"/>
                  </a:lnTo>
                  <a:cubicBezTo>
                    <a:pt x="525" y="13"/>
                    <a:pt x="515" y="0"/>
                    <a:pt x="504" y="3"/>
                  </a:cubicBezTo>
                  <a:close/>
                </a:path>
              </a:pathLst>
            </a:custGeom>
            <a:solidFill>
              <a:srgbClr val="595959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143DA28-9F9A-4ED5-B978-CD6F32CB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7" name="텍스트 개체 틀 7">
            <a:extLst>
              <a:ext uri="{FF2B5EF4-FFF2-40B4-BE49-F238E27FC236}">
                <a16:creationId xmlns:a16="http://schemas.microsoft.com/office/drawing/2014/main" id="{B6857DAE-659D-4460-B5CD-A6CD548AB8B8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endParaRPr kumimoji="0" lang="en-US" altLang="ko-KR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C940A55C-67FC-4657-B997-74C243ABDC1E}"/>
              </a:ext>
            </a:extLst>
          </p:cNvPr>
          <p:cNvGrpSpPr/>
          <p:nvPr/>
        </p:nvGrpSpPr>
        <p:grpSpPr>
          <a:xfrm>
            <a:off x="8202764" y="5559080"/>
            <a:ext cx="291946" cy="291946"/>
            <a:chOff x="1380932" y="5665612"/>
            <a:chExt cx="291946" cy="291946"/>
          </a:xfrm>
        </p:grpSpPr>
        <p:sp>
          <p:nvSpPr>
            <p:cNvPr id="108" name="Google Shape;534;p13">
              <a:extLst>
                <a:ext uri="{FF2B5EF4-FFF2-40B4-BE49-F238E27FC236}">
                  <a16:creationId xmlns:a16="http://schemas.microsoft.com/office/drawing/2014/main" id="{A6348256-45CE-4299-9F5C-101C43CE384D}"/>
                </a:ext>
              </a:extLst>
            </p:cNvPr>
            <p:cNvSpPr/>
            <p:nvPr/>
          </p:nvSpPr>
          <p:spPr>
            <a:xfrm>
              <a:off x="1380932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109" name="Google Shape;535;p13">
              <a:extLst>
                <a:ext uri="{FF2B5EF4-FFF2-40B4-BE49-F238E27FC236}">
                  <a16:creationId xmlns:a16="http://schemas.microsoft.com/office/drawing/2014/main" id="{48A1962D-D6D7-47BD-B6FD-08E56AA96626}"/>
                </a:ext>
              </a:extLst>
            </p:cNvPr>
            <p:cNvSpPr/>
            <p:nvPr/>
          </p:nvSpPr>
          <p:spPr>
            <a:xfrm>
              <a:off x="1450704" y="5736131"/>
              <a:ext cx="152402" cy="150908"/>
            </a:xfrm>
            <a:custGeom>
              <a:avLst/>
              <a:gdLst/>
              <a:ahLst/>
              <a:cxnLst/>
              <a:rect l="l" t="t" r="r" b="b"/>
              <a:pathLst>
                <a:path w="1401" h="1401" extrusionOk="0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C9CDF5BC-7F28-4379-B536-72AA0B489F8D}"/>
              </a:ext>
            </a:extLst>
          </p:cNvPr>
          <p:cNvSpPr/>
          <p:nvPr/>
        </p:nvSpPr>
        <p:spPr>
          <a:xfrm>
            <a:off x="7407201" y="5499885"/>
            <a:ext cx="701749" cy="40861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4A1B27E4-3C7F-4EDB-AFBE-FE7BC28C2DFB}"/>
              </a:ext>
            </a:extLst>
          </p:cNvPr>
          <p:cNvGrpSpPr/>
          <p:nvPr/>
        </p:nvGrpSpPr>
        <p:grpSpPr>
          <a:xfrm>
            <a:off x="7474037" y="5558217"/>
            <a:ext cx="291946" cy="291946"/>
            <a:chOff x="2341852" y="5665611"/>
            <a:chExt cx="291946" cy="291946"/>
          </a:xfrm>
        </p:grpSpPr>
        <p:sp>
          <p:nvSpPr>
            <p:cNvPr id="104" name="Google Shape;539;p13">
              <a:extLst>
                <a:ext uri="{FF2B5EF4-FFF2-40B4-BE49-F238E27FC236}">
                  <a16:creationId xmlns:a16="http://schemas.microsoft.com/office/drawing/2014/main" id="{1BDC64A4-9A2D-426C-AD39-119486BA3DF6}"/>
                </a:ext>
              </a:extLst>
            </p:cNvPr>
            <p:cNvSpPr/>
            <p:nvPr/>
          </p:nvSpPr>
          <p:spPr>
            <a:xfrm>
              <a:off x="2341852" y="5665611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pic>
          <p:nvPicPr>
            <p:cNvPr id="105" name="그래픽 104">
              <a:extLst>
                <a:ext uri="{FF2B5EF4-FFF2-40B4-BE49-F238E27FC236}">
                  <a16:creationId xmlns:a16="http://schemas.microsoft.com/office/drawing/2014/main" id="{901C6CCF-6F8B-43D9-A49A-94942B07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99425" y="5749465"/>
              <a:ext cx="176800" cy="124238"/>
            </a:xfrm>
            <a:prstGeom prst="rect">
              <a:avLst/>
            </a:prstGeom>
          </p:spPr>
        </p:pic>
      </p:grpSp>
      <p:graphicFrame>
        <p:nvGraphicFramePr>
          <p:cNvPr id="110" name="Group 57">
            <a:extLst>
              <a:ext uri="{FF2B5EF4-FFF2-40B4-BE49-F238E27FC236}">
                <a16:creationId xmlns:a16="http://schemas.microsoft.com/office/drawing/2014/main" id="{B0880669-BB1F-43ED-A004-A7E8035F98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7490341"/>
              </p:ext>
            </p:extLst>
          </p:nvPr>
        </p:nvGraphicFramePr>
        <p:xfrm>
          <a:off x="9125395" y="1034776"/>
          <a:ext cx="3026272" cy="2247644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노출 영역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의 카드가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랜덤한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순서로 표시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입력창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되돌리기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의 내용이 없어짐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338017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정답 채점 버튼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정오답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O)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에 입력한 값이 정오 체크가 됨 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7748480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5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정답 채점 버튼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정오답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O)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20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회의 정오답이 표시됨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088178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6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대표 기기 변경하기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모둠 구성 시 결정된 대표 기기에 문제가 생겼을 때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대표 기기를 변경할 수 있음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플랫폼의 대표 기기 변경 팝업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629960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C7E5B71E-B187-480B-8EFD-3D8784AAF9C4}"/>
              </a:ext>
            </a:extLst>
          </p:cNvPr>
          <p:cNvSpPr/>
          <p:nvPr/>
        </p:nvSpPr>
        <p:spPr>
          <a:xfrm>
            <a:off x="3531050" y="2289709"/>
            <a:ext cx="2194560" cy="1621549"/>
          </a:xfrm>
          <a:prstGeom prst="rect">
            <a:avLst/>
          </a:prstGeom>
          <a:solidFill>
            <a:srgbClr val="CE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66647C1-F39C-47E8-A753-965D5C2798AF}"/>
              </a:ext>
            </a:extLst>
          </p:cNvPr>
          <p:cNvGrpSpPr/>
          <p:nvPr/>
        </p:nvGrpSpPr>
        <p:grpSpPr>
          <a:xfrm>
            <a:off x="5862093" y="2960909"/>
            <a:ext cx="1208598" cy="447783"/>
            <a:chOff x="7567344" y="2505302"/>
            <a:chExt cx="1208598" cy="447783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72C38144-C975-43F1-B3A6-E00C2EF9DC09}"/>
                </a:ext>
              </a:extLst>
            </p:cNvPr>
            <p:cNvSpPr/>
            <p:nvPr/>
          </p:nvSpPr>
          <p:spPr>
            <a:xfrm>
              <a:off x="7567344" y="2505302"/>
              <a:ext cx="1208598" cy="44778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93" name="그래픽 92">
              <a:extLst>
                <a:ext uri="{FF2B5EF4-FFF2-40B4-BE49-F238E27FC236}">
                  <a16:creationId xmlns:a16="http://schemas.microsoft.com/office/drawing/2014/main" id="{5B4E3DFB-B6B2-42C9-B082-CB3ECD492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04931" y="2667074"/>
              <a:ext cx="176800" cy="124238"/>
            </a:xfrm>
            <a:prstGeom prst="rect">
              <a:avLst/>
            </a:prstGeom>
          </p:spPr>
        </p:pic>
      </p:grpSp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id="{F25095CE-0E27-48D3-A29B-ACD1FC67EB11}"/>
              </a:ext>
            </a:extLst>
          </p:cNvPr>
          <p:cNvGraphicFramePr>
            <a:graphicFrameLocks noGrp="1"/>
          </p:cNvGraphicFramePr>
          <p:nvPr/>
        </p:nvGraphicFramePr>
        <p:xfrm>
          <a:off x="324091" y="4225560"/>
          <a:ext cx="8472660" cy="86048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33">
                  <a:extLst>
                    <a:ext uri="{9D8B030D-6E8A-4147-A177-3AD203B41FA5}">
                      <a16:colId xmlns:a16="http://schemas.microsoft.com/office/drawing/2014/main" val="2581280125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310021123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073238176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1754462380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94199045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409503157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947342076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779343291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1838189484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4000872968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999035560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404068357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022723064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808739979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995487321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00566025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733467453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956254144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4080176147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550846067"/>
                    </a:ext>
                  </a:extLst>
                </a:gridCol>
              </a:tblGrid>
              <a:tr h="3581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17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18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19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8587833"/>
                  </a:ext>
                </a:extLst>
              </a:tr>
              <a:tr h="5023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1295206"/>
                  </a:ext>
                </a:extLst>
              </a:tr>
            </a:tbl>
          </a:graphicData>
        </a:graphic>
      </p:graphicFrame>
      <p:sp>
        <p:nvSpPr>
          <p:cNvPr id="6" name="타원형 설명선 481">
            <a:extLst>
              <a:ext uri="{FF2B5EF4-FFF2-40B4-BE49-F238E27FC236}">
                <a16:creationId xmlns:a16="http://schemas.microsoft.com/office/drawing/2014/main" id="{3DADB427-84F5-D9BF-246F-3018C23B2CC5}"/>
              </a:ext>
            </a:extLst>
          </p:cNvPr>
          <p:cNvSpPr/>
          <p:nvPr/>
        </p:nvSpPr>
        <p:spPr>
          <a:xfrm>
            <a:off x="3462684" y="217793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F6CDEC3-9305-5087-6A96-F753A89C8721}"/>
              </a:ext>
            </a:extLst>
          </p:cNvPr>
          <p:cNvGrpSpPr/>
          <p:nvPr/>
        </p:nvGrpSpPr>
        <p:grpSpPr>
          <a:xfrm>
            <a:off x="7506861" y="3038827"/>
            <a:ext cx="291946" cy="291946"/>
            <a:chOff x="892906" y="5665612"/>
            <a:chExt cx="291946" cy="291946"/>
          </a:xfrm>
        </p:grpSpPr>
        <p:sp>
          <p:nvSpPr>
            <p:cNvPr id="8" name="Google Shape;536;p13">
              <a:extLst>
                <a:ext uri="{FF2B5EF4-FFF2-40B4-BE49-F238E27FC236}">
                  <a16:creationId xmlns:a16="http://schemas.microsoft.com/office/drawing/2014/main" id="{BB36B42F-4E37-BE4A-A902-E7419671A533}"/>
                </a:ext>
              </a:extLst>
            </p:cNvPr>
            <p:cNvSpPr/>
            <p:nvPr/>
          </p:nvSpPr>
          <p:spPr>
            <a:xfrm>
              <a:off x="892906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9" name="Google Shape;537;p13">
              <a:extLst>
                <a:ext uri="{FF2B5EF4-FFF2-40B4-BE49-F238E27FC236}">
                  <a16:creationId xmlns:a16="http://schemas.microsoft.com/office/drawing/2014/main" id="{3676433B-501A-BEBA-B7AE-C5619C290643}"/>
                </a:ext>
              </a:extLst>
            </p:cNvPr>
            <p:cNvSpPr/>
            <p:nvPr/>
          </p:nvSpPr>
          <p:spPr>
            <a:xfrm>
              <a:off x="971212" y="5751531"/>
              <a:ext cx="135334" cy="120109"/>
            </a:xfrm>
            <a:custGeom>
              <a:avLst/>
              <a:gdLst/>
              <a:ahLst/>
              <a:cxnLst/>
              <a:rect l="l" t="t" r="r" b="b"/>
              <a:pathLst>
                <a:path w="525" h="467" extrusionOk="0">
                  <a:moveTo>
                    <a:pt x="504" y="3"/>
                  </a:moveTo>
                  <a:cubicBezTo>
                    <a:pt x="500" y="3"/>
                    <a:pt x="497" y="6"/>
                    <a:pt x="495" y="9"/>
                  </a:cubicBezTo>
                  <a:lnTo>
                    <a:pt x="223" y="431"/>
                  </a:lnTo>
                  <a:lnTo>
                    <a:pt x="35" y="262"/>
                  </a:lnTo>
                  <a:cubicBezTo>
                    <a:pt x="22" y="245"/>
                    <a:pt x="0" y="271"/>
                    <a:pt x="18" y="282"/>
                  </a:cubicBezTo>
                  <a:lnTo>
                    <a:pt x="217" y="462"/>
                  </a:lnTo>
                  <a:cubicBezTo>
                    <a:pt x="223" y="467"/>
                    <a:pt x="232" y="466"/>
                    <a:pt x="237" y="459"/>
                  </a:cubicBezTo>
                  <a:lnTo>
                    <a:pt x="518" y="23"/>
                  </a:lnTo>
                  <a:cubicBezTo>
                    <a:pt x="525" y="13"/>
                    <a:pt x="515" y="0"/>
                    <a:pt x="504" y="3"/>
                  </a:cubicBezTo>
                  <a:close/>
                </a:path>
              </a:pathLst>
            </a:custGeom>
            <a:solidFill>
              <a:srgbClr val="595959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C885D4D-F199-F468-395C-5FC557BE06B9}"/>
              </a:ext>
            </a:extLst>
          </p:cNvPr>
          <p:cNvGrpSpPr/>
          <p:nvPr/>
        </p:nvGrpSpPr>
        <p:grpSpPr>
          <a:xfrm>
            <a:off x="7164730" y="3038827"/>
            <a:ext cx="291946" cy="291946"/>
            <a:chOff x="1380932" y="5665612"/>
            <a:chExt cx="291946" cy="291946"/>
          </a:xfrm>
        </p:grpSpPr>
        <p:sp>
          <p:nvSpPr>
            <p:cNvPr id="11" name="Google Shape;534;p13">
              <a:extLst>
                <a:ext uri="{FF2B5EF4-FFF2-40B4-BE49-F238E27FC236}">
                  <a16:creationId xmlns:a16="http://schemas.microsoft.com/office/drawing/2014/main" id="{781183FE-866E-E78A-021F-6FFED34A2AFB}"/>
                </a:ext>
              </a:extLst>
            </p:cNvPr>
            <p:cNvSpPr/>
            <p:nvPr/>
          </p:nvSpPr>
          <p:spPr>
            <a:xfrm>
              <a:off x="1380932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12" name="Google Shape;535;p13">
              <a:extLst>
                <a:ext uri="{FF2B5EF4-FFF2-40B4-BE49-F238E27FC236}">
                  <a16:creationId xmlns:a16="http://schemas.microsoft.com/office/drawing/2014/main" id="{2B0A618B-0189-EF57-DECA-919ECD903982}"/>
                </a:ext>
              </a:extLst>
            </p:cNvPr>
            <p:cNvSpPr/>
            <p:nvPr/>
          </p:nvSpPr>
          <p:spPr>
            <a:xfrm>
              <a:off x="1450704" y="5736131"/>
              <a:ext cx="152402" cy="150908"/>
            </a:xfrm>
            <a:custGeom>
              <a:avLst/>
              <a:gdLst/>
              <a:ahLst/>
              <a:cxnLst/>
              <a:rect l="l" t="t" r="r" b="b"/>
              <a:pathLst>
                <a:path w="1401" h="1401" extrusionOk="0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15" name="타원형 설명선 481">
            <a:extLst>
              <a:ext uri="{FF2B5EF4-FFF2-40B4-BE49-F238E27FC236}">
                <a16:creationId xmlns:a16="http://schemas.microsoft.com/office/drawing/2014/main" id="{DD91F911-2F65-722E-15F4-10E9215562F6}"/>
              </a:ext>
            </a:extLst>
          </p:cNvPr>
          <p:cNvSpPr/>
          <p:nvPr/>
        </p:nvSpPr>
        <p:spPr>
          <a:xfrm>
            <a:off x="5835695" y="278814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6" name="타원형 설명선 481">
            <a:extLst>
              <a:ext uri="{FF2B5EF4-FFF2-40B4-BE49-F238E27FC236}">
                <a16:creationId xmlns:a16="http://schemas.microsoft.com/office/drawing/2014/main" id="{AF1F09DE-396E-118A-EFDA-D435B094DC72}"/>
              </a:ext>
            </a:extLst>
          </p:cNvPr>
          <p:cNvSpPr/>
          <p:nvPr/>
        </p:nvSpPr>
        <p:spPr>
          <a:xfrm>
            <a:off x="7094703" y="278814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7" name="타원형 설명선 481">
            <a:extLst>
              <a:ext uri="{FF2B5EF4-FFF2-40B4-BE49-F238E27FC236}">
                <a16:creationId xmlns:a16="http://schemas.microsoft.com/office/drawing/2014/main" id="{B40701C4-9121-C8B2-3F3A-FF793605BFB1}"/>
              </a:ext>
            </a:extLst>
          </p:cNvPr>
          <p:cNvSpPr/>
          <p:nvPr/>
        </p:nvSpPr>
        <p:spPr>
          <a:xfrm>
            <a:off x="7477167" y="278814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8" name="원형: 비어 있음 17">
            <a:extLst>
              <a:ext uri="{FF2B5EF4-FFF2-40B4-BE49-F238E27FC236}">
                <a16:creationId xmlns:a16="http://schemas.microsoft.com/office/drawing/2014/main" id="{83750B87-D9BE-A456-4045-078D8282BA95}"/>
              </a:ext>
            </a:extLst>
          </p:cNvPr>
          <p:cNvSpPr/>
          <p:nvPr/>
        </p:nvSpPr>
        <p:spPr>
          <a:xfrm>
            <a:off x="411442" y="4721946"/>
            <a:ext cx="238509" cy="238509"/>
          </a:xfrm>
          <a:prstGeom prst="donut">
            <a:avLst>
              <a:gd name="adj" fmla="val 12867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곱하기 기호 19">
            <a:extLst>
              <a:ext uri="{FF2B5EF4-FFF2-40B4-BE49-F238E27FC236}">
                <a16:creationId xmlns:a16="http://schemas.microsoft.com/office/drawing/2014/main" id="{A949635E-45A7-E17E-7DFC-A55213EE0C39}"/>
              </a:ext>
            </a:extLst>
          </p:cNvPr>
          <p:cNvSpPr/>
          <p:nvPr/>
        </p:nvSpPr>
        <p:spPr>
          <a:xfrm>
            <a:off x="818779" y="4688526"/>
            <a:ext cx="305347" cy="305347"/>
          </a:xfrm>
          <a:prstGeom prst="mathMultiply">
            <a:avLst>
              <a:gd name="adj1" fmla="val 121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타원형 설명선 481">
            <a:extLst>
              <a:ext uri="{FF2B5EF4-FFF2-40B4-BE49-F238E27FC236}">
                <a16:creationId xmlns:a16="http://schemas.microsoft.com/office/drawing/2014/main" id="{3B8ACD43-16C7-1B0B-EC12-A747F778BF6F}"/>
              </a:ext>
            </a:extLst>
          </p:cNvPr>
          <p:cNvSpPr/>
          <p:nvPr/>
        </p:nvSpPr>
        <p:spPr>
          <a:xfrm>
            <a:off x="335088" y="396870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2ED6E2D-6386-45E4-B7E0-1B2F66B27BBA}"/>
              </a:ext>
            </a:extLst>
          </p:cNvPr>
          <p:cNvSpPr/>
          <p:nvPr/>
        </p:nvSpPr>
        <p:spPr>
          <a:xfrm>
            <a:off x="6904056" y="2122115"/>
            <a:ext cx="1648227" cy="3052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대표 기기 변경하기</a:t>
            </a:r>
          </a:p>
        </p:txBody>
      </p: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6796056" y="193709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5964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3DA28-9F9A-4ED5-B978-CD6F32CB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7" name="텍스트 개체 틀 7">
            <a:extLst>
              <a:ext uri="{FF2B5EF4-FFF2-40B4-BE49-F238E27FC236}">
                <a16:creationId xmlns:a16="http://schemas.microsoft.com/office/drawing/2014/main" id="{B6857DAE-659D-4460-B5CD-A6CD548AB8B8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C940A55C-67FC-4657-B997-74C243ABDC1E}"/>
              </a:ext>
            </a:extLst>
          </p:cNvPr>
          <p:cNvGrpSpPr/>
          <p:nvPr/>
        </p:nvGrpSpPr>
        <p:grpSpPr>
          <a:xfrm>
            <a:off x="8202764" y="5559080"/>
            <a:ext cx="291946" cy="291946"/>
            <a:chOff x="1380932" y="5665612"/>
            <a:chExt cx="291946" cy="291946"/>
          </a:xfrm>
        </p:grpSpPr>
        <p:sp>
          <p:nvSpPr>
            <p:cNvPr id="108" name="Google Shape;534;p13">
              <a:extLst>
                <a:ext uri="{FF2B5EF4-FFF2-40B4-BE49-F238E27FC236}">
                  <a16:creationId xmlns:a16="http://schemas.microsoft.com/office/drawing/2014/main" id="{A6348256-45CE-4299-9F5C-101C43CE384D}"/>
                </a:ext>
              </a:extLst>
            </p:cNvPr>
            <p:cNvSpPr/>
            <p:nvPr/>
          </p:nvSpPr>
          <p:spPr>
            <a:xfrm>
              <a:off x="1380932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109" name="Google Shape;535;p13">
              <a:extLst>
                <a:ext uri="{FF2B5EF4-FFF2-40B4-BE49-F238E27FC236}">
                  <a16:creationId xmlns:a16="http://schemas.microsoft.com/office/drawing/2014/main" id="{48A1962D-D6D7-47BD-B6FD-08E56AA96626}"/>
                </a:ext>
              </a:extLst>
            </p:cNvPr>
            <p:cNvSpPr/>
            <p:nvPr/>
          </p:nvSpPr>
          <p:spPr>
            <a:xfrm>
              <a:off x="1450704" y="5736131"/>
              <a:ext cx="152402" cy="150908"/>
            </a:xfrm>
            <a:custGeom>
              <a:avLst/>
              <a:gdLst/>
              <a:ahLst/>
              <a:cxnLst/>
              <a:rect l="l" t="t" r="r" b="b"/>
              <a:pathLst>
                <a:path w="1401" h="1401" extrusionOk="0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C9CDF5BC-7F28-4379-B536-72AA0B489F8D}"/>
              </a:ext>
            </a:extLst>
          </p:cNvPr>
          <p:cNvSpPr/>
          <p:nvPr/>
        </p:nvSpPr>
        <p:spPr>
          <a:xfrm>
            <a:off x="7407201" y="5499885"/>
            <a:ext cx="701749" cy="40861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4A1B27E4-3C7F-4EDB-AFBE-FE7BC28C2DFB}"/>
              </a:ext>
            </a:extLst>
          </p:cNvPr>
          <p:cNvGrpSpPr/>
          <p:nvPr/>
        </p:nvGrpSpPr>
        <p:grpSpPr>
          <a:xfrm>
            <a:off x="7474037" y="5558217"/>
            <a:ext cx="291946" cy="291946"/>
            <a:chOff x="2341852" y="5665611"/>
            <a:chExt cx="291946" cy="291946"/>
          </a:xfrm>
        </p:grpSpPr>
        <p:sp>
          <p:nvSpPr>
            <p:cNvPr id="104" name="Google Shape;539;p13">
              <a:extLst>
                <a:ext uri="{FF2B5EF4-FFF2-40B4-BE49-F238E27FC236}">
                  <a16:creationId xmlns:a16="http://schemas.microsoft.com/office/drawing/2014/main" id="{1BDC64A4-9A2D-426C-AD39-119486BA3DF6}"/>
                </a:ext>
              </a:extLst>
            </p:cNvPr>
            <p:cNvSpPr/>
            <p:nvPr/>
          </p:nvSpPr>
          <p:spPr>
            <a:xfrm>
              <a:off x="2341852" y="5665611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pic>
          <p:nvPicPr>
            <p:cNvPr id="105" name="그래픽 104">
              <a:extLst>
                <a:ext uri="{FF2B5EF4-FFF2-40B4-BE49-F238E27FC236}">
                  <a16:creationId xmlns:a16="http://schemas.microsoft.com/office/drawing/2014/main" id="{901C6CCF-6F8B-43D9-A49A-94942B07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99425" y="5749465"/>
              <a:ext cx="176800" cy="124238"/>
            </a:xfrm>
            <a:prstGeom prst="rect">
              <a:avLst/>
            </a:prstGeom>
          </p:spPr>
        </p:pic>
      </p:grp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8480524" y="536901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110" name="Group 57">
            <a:extLst>
              <a:ext uri="{FF2B5EF4-FFF2-40B4-BE49-F238E27FC236}">
                <a16:creationId xmlns:a16="http://schemas.microsoft.com/office/drawing/2014/main" id="{B0880669-BB1F-43ED-A004-A7E8035F98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8252239"/>
              </p:ext>
            </p:extLst>
          </p:nvPr>
        </p:nvGraphicFramePr>
        <p:xfrm>
          <a:off x="9125395" y="1034776"/>
          <a:ext cx="3026272" cy="19794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노출 영역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의 카드가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랜덤한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순서로 표시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입력창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되돌리기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의 내용이 없어짐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338017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정답 채점 버튼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정오답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O)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에 입력한 값이 정오 체크가 됨 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7748480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5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정답 채점 버튼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정오답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O)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20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회의 정오답이 표시됨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0088178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6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제출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결과 화면이 선생님과 내 포트폴리오에 전송됨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629960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C7E5B71E-B187-480B-8EFD-3D8784AAF9C4}"/>
              </a:ext>
            </a:extLst>
          </p:cNvPr>
          <p:cNvSpPr/>
          <p:nvPr/>
        </p:nvSpPr>
        <p:spPr>
          <a:xfrm>
            <a:off x="3531050" y="2289709"/>
            <a:ext cx="2194560" cy="1621549"/>
          </a:xfrm>
          <a:prstGeom prst="rect">
            <a:avLst/>
          </a:prstGeom>
          <a:solidFill>
            <a:srgbClr val="CE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66647C1-F39C-47E8-A753-965D5C2798AF}"/>
              </a:ext>
            </a:extLst>
          </p:cNvPr>
          <p:cNvGrpSpPr/>
          <p:nvPr/>
        </p:nvGrpSpPr>
        <p:grpSpPr>
          <a:xfrm>
            <a:off x="5862093" y="2960909"/>
            <a:ext cx="1208598" cy="447783"/>
            <a:chOff x="7567344" y="2505302"/>
            <a:chExt cx="1208598" cy="447783"/>
          </a:xfrm>
        </p:grpSpPr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72C38144-C975-43F1-B3A6-E00C2EF9DC09}"/>
                </a:ext>
              </a:extLst>
            </p:cNvPr>
            <p:cNvSpPr/>
            <p:nvPr/>
          </p:nvSpPr>
          <p:spPr>
            <a:xfrm>
              <a:off x="7567344" y="2505302"/>
              <a:ext cx="1208598" cy="447783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9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93" name="그래픽 92">
              <a:extLst>
                <a:ext uri="{FF2B5EF4-FFF2-40B4-BE49-F238E27FC236}">
                  <a16:creationId xmlns:a16="http://schemas.microsoft.com/office/drawing/2014/main" id="{5B4E3DFB-B6B2-42C9-B082-CB3ECD492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04931" y="2667074"/>
              <a:ext cx="176800" cy="124238"/>
            </a:xfrm>
            <a:prstGeom prst="rect">
              <a:avLst/>
            </a:prstGeom>
          </p:spPr>
        </p:pic>
      </p:grpSp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id="{F25095CE-0E27-48D3-A29B-ACD1FC67EB11}"/>
              </a:ext>
            </a:extLst>
          </p:cNvPr>
          <p:cNvGraphicFramePr>
            <a:graphicFrameLocks noGrp="1"/>
          </p:cNvGraphicFramePr>
          <p:nvPr/>
        </p:nvGraphicFramePr>
        <p:xfrm>
          <a:off x="324091" y="4225560"/>
          <a:ext cx="8472660" cy="86048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3633">
                  <a:extLst>
                    <a:ext uri="{9D8B030D-6E8A-4147-A177-3AD203B41FA5}">
                      <a16:colId xmlns:a16="http://schemas.microsoft.com/office/drawing/2014/main" val="2581280125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310021123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073238176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1754462380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94199045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409503157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947342076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779343291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1838189484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4000872968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999035560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404068357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022723064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808739979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995487321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00566025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733467453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3956254144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4080176147"/>
                    </a:ext>
                  </a:extLst>
                </a:gridCol>
                <a:gridCol w="423633">
                  <a:extLst>
                    <a:ext uri="{9D8B030D-6E8A-4147-A177-3AD203B41FA5}">
                      <a16:colId xmlns:a16="http://schemas.microsoft.com/office/drawing/2014/main" val="2550846067"/>
                    </a:ext>
                  </a:extLst>
                </a:gridCol>
              </a:tblGrid>
              <a:tr h="3581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17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18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19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8587833"/>
                  </a:ext>
                </a:extLst>
              </a:tr>
              <a:tr h="5023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1295206"/>
                  </a:ext>
                </a:extLst>
              </a:tr>
            </a:tbl>
          </a:graphicData>
        </a:graphic>
      </p:graphicFrame>
      <p:sp>
        <p:nvSpPr>
          <p:cNvPr id="6" name="타원형 설명선 481">
            <a:extLst>
              <a:ext uri="{FF2B5EF4-FFF2-40B4-BE49-F238E27FC236}">
                <a16:creationId xmlns:a16="http://schemas.microsoft.com/office/drawing/2014/main" id="{3DADB427-84F5-D9BF-246F-3018C23B2CC5}"/>
              </a:ext>
            </a:extLst>
          </p:cNvPr>
          <p:cNvSpPr/>
          <p:nvPr/>
        </p:nvSpPr>
        <p:spPr>
          <a:xfrm>
            <a:off x="3462684" y="217793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F6CDEC3-9305-5087-6A96-F753A89C8721}"/>
              </a:ext>
            </a:extLst>
          </p:cNvPr>
          <p:cNvGrpSpPr/>
          <p:nvPr/>
        </p:nvGrpSpPr>
        <p:grpSpPr>
          <a:xfrm>
            <a:off x="7506861" y="3038827"/>
            <a:ext cx="291946" cy="291946"/>
            <a:chOff x="892906" y="5665612"/>
            <a:chExt cx="291946" cy="291946"/>
          </a:xfrm>
        </p:grpSpPr>
        <p:sp>
          <p:nvSpPr>
            <p:cNvPr id="8" name="Google Shape;536;p13">
              <a:extLst>
                <a:ext uri="{FF2B5EF4-FFF2-40B4-BE49-F238E27FC236}">
                  <a16:creationId xmlns:a16="http://schemas.microsoft.com/office/drawing/2014/main" id="{BB36B42F-4E37-BE4A-A902-E7419671A533}"/>
                </a:ext>
              </a:extLst>
            </p:cNvPr>
            <p:cNvSpPr/>
            <p:nvPr/>
          </p:nvSpPr>
          <p:spPr>
            <a:xfrm>
              <a:off x="892906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9" name="Google Shape;537;p13">
              <a:extLst>
                <a:ext uri="{FF2B5EF4-FFF2-40B4-BE49-F238E27FC236}">
                  <a16:creationId xmlns:a16="http://schemas.microsoft.com/office/drawing/2014/main" id="{3676433B-501A-BEBA-B7AE-C5619C290643}"/>
                </a:ext>
              </a:extLst>
            </p:cNvPr>
            <p:cNvSpPr/>
            <p:nvPr/>
          </p:nvSpPr>
          <p:spPr>
            <a:xfrm>
              <a:off x="971212" y="5751531"/>
              <a:ext cx="135334" cy="120109"/>
            </a:xfrm>
            <a:custGeom>
              <a:avLst/>
              <a:gdLst/>
              <a:ahLst/>
              <a:cxnLst/>
              <a:rect l="l" t="t" r="r" b="b"/>
              <a:pathLst>
                <a:path w="525" h="467" extrusionOk="0">
                  <a:moveTo>
                    <a:pt x="504" y="3"/>
                  </a:moveTo>
                  <a:cubicBezTo>
                    <a:pt x="500" y="3"/>
                    <a:pt x="497" y="6"/>
                    <a:pt x="495" y="9"/>
                  </a:cubicBezTo>
                  <a:lnTo>
                    <a:pt x="223" y="431"/>
                  </a:lnTo>
                  <a:lnTo>
                    <a:pt x="35" y="262"/>
                  </a:lnTo>
                  <a:cubicBezTo>
                    <a:pt x="22" y="245"/>
                    <a:pt x="0" y="271"/>
                    <a:pt x="18" y="282"/>
                  </a:cubicBezTo>
                  <a:lnTo>
                    <a:pt x="217" y="462"/>
                  </a:lnTo>
                  <a:cubicBezTo>
                    <a:pt x="223" y="467"/>
                    <a:pt x="232" y="466"/>
                    <a:pt x="237" y="459"/>
                  </a:cubicBezTo>
                  <a:lnTo>
                    <a:pt x="518" y="23"/>
                  </a:lnTo>
                  <a:cubicBezTo>
                    <a:pt x="525" y="13"/>
                    <a:pt x="515" y="0"/>
                    <a:pt x="504" y="3"/>
                  </a:cubicBezTo>
                  <a:close/>
                </a:path>
              </a:pathLst>
            </a:custGeom>
            <a:solidFill>
              <a:srgbClr val="595959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C885D4D-F199-F468-395C-5FC557BE06B9}"/>
              </a:ext>
            </a:extLst>
          </p:cNvPr>
          <p:cNvGrpSpPr/>
          <p:nvPr/>
        </p:nvGrpSpPr>
        <p:grpSpPr>
          <a:xfrm>
            <a:off x="7164730" y="3038827"/>
            <a:ext cx="291946" cy="291946"/>
            <a:chOff x="1380932" y="5665612"/>
            <a:chExt cx="291946" cy="291946"/>
          </a:xfrm>
        </p:grpSpPr>
        <p:sp>
          <p:nvSpPr>
            <p:cNvPr id="11" name="Google Shape;534;p13">
              <a:extLst>
                <a:ext uri="{FF2B5EF4-FFF2-40B4-BE49-F238E27FC236}">
                  <a16:creationId xmlns:a16="http://schemas.microsoft.com/office/drawing/2014/main" id="{781183FE-866E-E78A-021F-6FFED34A2AFB}"/>
                </a:ext>
              </a:extLst>
            </p:cNvPr>
            <p:cNvSpPr/>
            <p:nvPr/>
          </p:nvSpPr>
          <p:spPr>
            <a:xfrm>
              <a:off x="1380932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12" name="Google Shape;535;p13">
              <a:extLst>
                <a:ext uri="{FF2B5EF4-FFF2-40B4-BE49-F238E27FC236}">
                  <a16:creationId xmlns:a16="http://schemas.microsoft.com/office/drawing/2014/main" id="{2B0A618B-0189-EF57-DECA-919ECD903982}"/>
                </a:ext>
              </a:extLst>
            </p:cNvPr>
            <p:cNvSpPr/>
            <p:nvPr/>
          </p:nvSpPr>
          <p:spPr>
            <a:xfrm>
              <a:off x="1450704" y="5736131"/>
              <a:ext cx="152402" cy="150908"/>
            </a:xfrm>
            <a:custGeom>
              <a:avLst/>
              <a:gdLst/>
              <a:ahLst/>
              <a:cxnLst/>
              <a:rect l="l" t="t" r="r" b="b"/>
              <a:pathLst>
                <a:path w="1401" h="1401" extrusionOk="0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14E3901-DEEA-612F-4C1E-EEF0AF0E6B1D}"/>
              </a:ext>
            </a:extLst>
          </p:cNvPr>
          <p:cNvGrpSpPr/>
          <p:nvPr/>
        </p:nvGrpSpPr>
        <p:grpSpPr>
          <a:xfrm>
            <a:off x="8493887" y="5559080"/>
            <a:ext cx="405880" cy="291946"/>
            <a:chOff x="8493887" y="5559080"/>
            <a:chExt cx="405880" cy="291946"/>
          </a:xfrm>
        </p:grpSpPr>
        <p:sp>
          <p:nvSpPr>
            <p:cNvPr id="106" name="Google Shape;536;p13">
              <a:extLst>
                <a:ext uri="{FF2B5EF4-FFF2-40B4-BE49-F238E27FC236}">
                  <a16:creationId xmlns:a16="http://schemas.microsoft.com/office/drawing/2014/main" id="{0C611EA4-F206-4634-BFA2-580C2032BF8D}"/>
                </a:ext>
              </a:extLst>
            </p:cNvPr>
            <p:cNvSpPr/>
            <p:nvPr/>
          </p:nvSpPr>
          <p:spPr>
            <a:xfrm>
              <a:off x="8552283" y="5559080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202B16B-168F-3654-0280-ABC02923E778}"/>
                </a:ext>
              </a:extLst>
            </p:cNvPr>
            <p:cNvSpPr txBox="1"/>
            <p:nvPr/>
          </p:nvSpPr>
          <p:spPr>
            <a:xfrm>
              <a:off x="8493887" y="5583338"/>
              <a:ext cx="40588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제출</a:t>
              </a:r>
            </a:p>
          </p:txBody>
        </p:sp>
      </p:grpSp>
      <p:sp>
        <p:nvSpPr>
          <p:cNvPr id="15" name="타원형 설명선 481">
            <a:extLst>
              <a:ext uri="{FF2B5EF4-FFF2-40B4-BE49-F238E27FC236}">
                <a16:creationId xmlns:a16="http://schemas.microsoft.com/office/drawing/2014/main" id="{DD91F911-2F65-722E-15F4-10E9215562F6}"/>
              </a:ext>
            </a:extLst>
          </p:cNvPr>
          <p:cNvSpPr/>
          <p:nvPr/>
        </p:nvSpPr>
        <p:spPr>
          <a:xfrm>
            <a:off x="5835695" y="278814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6" name="타원형 설명선 481">
            <a:extLst>
              <a:ext uri="{FF2B5EF4-FFF2-40B4-BE49-F238E27FC236}">
                <a16:creationId xmlns:a16="http://schemas.microsoft.com/office/drawing/2014/main" id="{AF1F09DE-396E-118A-EFDA-D435B094DC72}"/>
              </a:ext>
            </a:extLst>
          </p:cNvPr>
          <p:cNvSpPr/>
          <p:nvPr/>
        </p:nvSpPr>
        <p:spPr>
          <a:xfrm>
            <a:off x="7094703" y="278814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7" name="타원형 설명선 481">
            <a:extLst>
              <a:ext uri="{FF2B5EF4-FFF2-40B4-BE49-F238E27FC236}">
                <a16:creationId xmlns:a16="http://schemas.microsoft.com/office/drawing/2014/main" id="{B40701C4-9121-C8B2-3F3A-FF793605BFB1}"/>
              </a:ext>
            </a:extLst>
          </p:cNvPr>
          <p:cNvSpPr/>
          <p:nvPr/>
        </p:nvSpPr>
        <p:spPr>
          <a:xfrm>
            <a:off x="7477167" y="278814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8" name="원형: 비어 있음 17">
            <a:extLst>
              <a:ext uri="{FF2B5EF4-FFF2-40B4-BE49-F238E27FC236}">
                <a16:creationId xmlns:a16="http://schemas.microsoft.com/office/drawing/2014/main" id="{83750B87-D9BE-A456-4045-078D8282BA95}"/>
              </a:ext>
            </a:extLst>
          </p:cNvPr>
          <p:cNvSpPr/>
          <p:nvPr/>
        </p:nvSpPr>
        <p:spPr>
          <a:xfrm>
            <a:off x="411442" y="4721946"/>
            <a:ext cx="238509" cy="238509"/>
          </a:xfrm>
          <a:prstGeom prst="donut">
            <a:avLst>
              <a:gd name="adj" fmla="val 12867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곱하기 기호 19">
            <a:extLst>
              <a:ext uri="{FF2B5EF4-FFF2-40B4-BE49-F238E27FC236}">
                <a16:creationId xmlns:a16="http://schemas.microsoft.com/office/drawing/2014/main" id="{A949635E-45A7-E17E-7DFC-A55213EE0C39}"/>
              </a:ext>
            </a:extLst>
          </p:cNvPr>
          <p:cNvSpPr/>
          <p:nvPr/>
        </p:nvSpPr>
        <p:spPr>
          <a:xfrm>
            <a:off x="818779" y="4688526"/>
            <a:ext cx="305347" cy="305347"/>
          </a:xfrm>
          <a:prstGeom prst="mathMultiply">
            <a:avLst>
              <a:gd name="adj1" fmla="val 1214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타원형 설명선 481">
            <a:extLst>
              <a:ext uri="{FF2B5EF4-FFF2-40B4-BE49-F238E27FC236}">
                <a16:creationId xmlns:a16="http://schemas.microsoft.com/office/drawing/2014/main" id="{3B8ACD43-16C7-1B0B-EC12-A747F778BF6F}"/>
              </a:ext>
            </a:extLst>
          </p:cNvPr>
          <p:cNvSpPr/>
          <p:nvPr/>
        </p:nvSpPr>
        <p:spPr>
          <a:xfrm>
            <a:off x="335088" y="396870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8415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3B61FD-E5A7-0329-334D-DA13A90E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97A79A-B01B-B852-3BB5-EFCA5ED8A0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F2E35F-80CC-62A3-F036-AA94A38186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0034F1-DFF7-C4AD-EA7C-2A665DEB23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27F037B-BB8E-1C08-14D4-6E78E8B771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472554"/>
              </p:ext>
            </p:extLst>
          </p:nvPr>
        </p:nvGraphicFramePr>
        <p:xfrm>
          <a:off x="556227" y="1578700"/>
          <a:ext cx="4281991" cy="484812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78440">
                  <a:extLst>
                    <a:ext uri="{9D8B030D-6E8A-4147-A177-3AD203B41FA5}">
                      <a16:colId xmlns:a16="http://schemas.microsoft.com/office/drawing/2014/main" val="1378277212"/>
                    </a:ext>
                  </a:extLst>
                </a:gridCol>
                <a:gridCol w="803551">
                  <a:extLst>
                    <a:ext uri="{9D8B030D-6E8A-4147-A177-3AD203B41FA5}">
                      <a16:colId xmlns:a16="http://schemas.microsoft.com/office/drawing/2014/main" val="1388781166"/>
                    </a:ext>
                  </a:extLst>
                </a:gridCol>
              </a:tblGrid>
              <a:tr h="2761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문제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답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438980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345</a:t>
                      </a:r>
                      <a:r>
                        <a:rPr lang="ko-KR" altLang="en-US" sz="900" dirty="0"/>
                        <a:t>를 </a:t>
                      </a:r>
                      <a:r>
                        <a:rPr lang="ko-KR" altLang="en-US" sz="900" dirty="0" err="1"/>
                        <a:t>올림하면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350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865950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672</a:t>
                      </a:r>
                      <a:r>
                        <a:rPr lang="ko-KR" altLang="en-US" sz="900" dirty="0"/>
                        <a:t>를 버리면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670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618770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784</a:t>
                      </a:r>
                      <a:r>
                        <a:rPr lang="ko-KR" altLang="en-US" sz="900" dirty="0"/>
                        <a:t>를 반올림하면 </a:t>
                      </a:r>
                      <a:r>
                        <a:rPr lang="ko-KR" altLang="en-US" sz="900" b="1" dirty="0"/>
                        <a:t>백의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800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689880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596</a:t>
                      </a:r>
                      <a:r>
                        <a:rPr lang="ko-KR" altLang="en-US" sz="900" dirty="0"/>
                        <a:t>을 </a:t>
                      </a:r>
                      <a:r>
                        <a:rPr lang="ko-KR" altLang="en-US" sz="900" dirty="0" err="1"/>
                        <a:t>올림하면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600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926289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432</a:t>
                      </a:r>
                      <a:r>
                        <a:rPr lang="ko-KR" altLang="en-US" sz="900" dirty="0"/>
                        <a:t>를 버리면 </a:t>
                      </a:r>
                      <a:r>
                        <a:rPr lang="ko-KR" altLang="en-US" sz="900" b="1" dirty="0"/>
                        <a:t>백의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400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82560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189</a:t>
                      </a:r>
                      <a:r>
                        <a:rPr lang="ko-KR" altLang="en-US" sz="900" dirty="0"/>
                        <a:t>를 반올림하면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190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498457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243</a:t>
                      </a:r>
                      <a:r>
                        <a:rPr lang="ko-KR" altLang="en-US" sz="900" dirty="0"/>
                        <a:t>을 </a:t>
                      </a:r>
                      <a:r>
                        <a:rPr lang="ko-KR" altLang="en-US" sz="900" dirty="0" err="1"/>
                        <a:t>올림하면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250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482427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892</a:t>
                      </a:r>
                      <a:r>
                        <a:rPr lang="ko-KR" altLang="en-US" sz="900" dirty="0"/>
                        <a:t>를 버리면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890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529640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567</a:t>
                      </a:r>
                      <a:r>
                        <a:rPr lang="ko-KR" altLang="en-US" sz="900" dirty="0"/>
                        <a:t>을 반올림하면 </a:t>
                      </a:r>
                      <a:r>
                        <a:rPr lang="ko-KR" altLang="en-US" sz="900" b="1" dirty="0"/>
                        <a:t>백의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600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4221301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734</a:t>
                      </a:r>
                      <a:r>
                        <a:rPr lang="ko-KR" altLang="en-US" sz="900" dirty="0"/>
                        <a:t>를 </a:t>
                      </a:r>
                      <a:r>
                        <a:rPr lang="ko-KR" altLang="en-US" sz="900" dirty="0" err="1"/>
                        <a:t>올림하면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b="1" dirty="0"/>
                        <a:t>백의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800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18503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365</a:t>
                      </a:r>
                      <a:r>
                        <a:rPr lang="ko-KR" altLang="en-US" sz="900" dirty="0"/>
                        <a:t>를 버리면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360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0308333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842</a:t>
                      </a:r>
                      <a:r>
                        <a:rPr lang="ko-KR" altLang="en-US" sz="900" dirty="0"/>
                        <a:t>를 반올림하면 </a:t>
                      </a:r>
                      <a:r>
                        <a:rPr lang="ko-KR" altLang="en-US" sz="900" b="1" dirty="0"/>
                        <a:t>백의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800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915291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491</a:t>
                      </a:r>
                      <a:r>
                        <a:rPr lang="ko-KR" altLang="en-US" sz="900" dirty="0"/>
                        <a:t>을 </a:t>
                      </a:r>
                      <a:r>
                        <a:rPr lang="ko-KR" altLang="en-US" sz="900" dirty="0" err="1"/>
                        <a:t>올림하면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500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575558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678</a:t>
                      </a:r>
                      <a:r>
                        <a:rPr lang="ko-KR" altLang="en-US" sz="900" dirty="0"/>
                        <a:t>을 반올림하면 </a:t>
                      </a:r>
                      <a:r>
                        <a:rPr lang="ko-KR" altLang="en-US" sz="900" b="1" dirty="0"/>
                        <a:t>백의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700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487400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254</a:t>
                      </a:r>
                      <a:r>
                        <a:rPr lang="ko-KR" altLang="en-US" sz="900" dirty="0"/>
                        <a:t>를 버리면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250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99109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803</a:t>
                      </a:r>
                      <a:r>
                        <a:rPr lang="ko-KR" altLang="en-US" sz="900" dirty="0"/>
                        <a:t>을 </a:t>
                      </a:r>
                      <a:r>
                        <a:rPr lang="ko-KR" altLang="en-US" sz="900" dirty="0" err="1"/>
                        <a:t>올림하면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b="1" dirty="0"/>
                        <a:t>백의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810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68538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913</a:t>
                      </a:r>
                      <a:r>
                        <a:rPr lang="ko-KR" altLang="en-US" sz="900" dirty="0"/>
                        <a:t>을 버리면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910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97640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732</a:t>
                      </a:r>
                      <a:r>
                        <a:rPr lang="ko-KR" altLang="en-US" sz="900" dirty="0"/>
                        <a:t>를 반올림하면 </a:t>
                      </a:r>
                      <a:r>
                        <a:rPr lang="ko-KR" altLang="en-US" sz="900" b="1" dirty="0"/>
                        <a:t>백의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730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471741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645</a:t>
                      </a:r>
                      <a:r>
                        <a:rPr lang="ko-KR" altLang="en-US" sz="900" dirty="0"/>
                        <a:t>를 </a:t>
                      </a:r>
                      <a:r>
                        <a:rPr lang="ko-KR" altLang="en-US" sz="900" dirty="0" err="1"/>
                        <a:t>올림하면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b="1" dirty="0"/>
                        <a:t>십의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650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343111"/>
                  </a:ext>
                </a:extLst>
              </a:tr>
              <a:tr h="2159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921</a:t>
                      </a:r>
                      <a:r>
                        <a:rPr lang="ko-KR" altLang="en-US" sz="900" dirty="0"/>
                        <a:t>을 반올림하면 </a:t>
                      </a:r>
                      <a:r>
                        <a:rPr lang="ko-KR" altLang="en-US" sz="900" b="1" dirty="0"/>
                        <a:t>백의 자리</a:t>
                      </a:r>
                      <a:r>
                        <a:rPr lang="ko-KR" altLang="en-US" sz="900" dirty="0"/>
                        <a:t>에서 몇이 될까요</a:t>
                      </a:r>
                      <a:r>
                        <a:rPr lang="en-US" altLang="ko-KR" sz="9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900</a:t>
                      </a:r>
                      <a:endParaRPr lang="ko-KR" altLang="en-US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967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9437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727F00C-DB15-4C48-AEBA-86C906D46BEF}"/>
              </a:ext>
            </a:extLst>
          </p:cNvPr>
          <p:cNvSpPr/>
          <p:nvPr/>
        </p:nvSpPr>
        <p:spPr>
          <a:xfrm>
            <a:off x="40332" y="1834520"/>
            <a:ext cx="9006014" cy="4228722"/>
          </a:xfrm>
          <a:prstGeom prst="rect">
            <a:avLst/>
          </a:prstGeom>
          <a:solidFill>
            <a:srgbClr val="FFFBE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6C8E118-7423-5E42-792C-408577D7D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ko-KR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974CA063-FE91-D25E-39D3-A2682DDAC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2F100300-6D4D-6FC8-B54A-666D38C33D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CEE2F54F-97A1-42C7-B7A9-8A62B8774893}"/>
              </a:ext>
            </a:extLst>
          </p:cNvPr>
          <p:cNvSpPr txBox="1">
            <a:spLocks/>
          </p:cNvSpPr>
          <p:nvPr/>
        </p:nvSpPr>
        <p:spPr>
          <a:xfrm>
            <a:off x="3387932" y="794758"/>
            <a:ext cx="1296000" cy="155575"/>
          </a:xfrm>
          <a:prstGeom prst="rect">
            <a:avLst/>
          </a:prstGeom>
        </p:spPr>
        <p:txBody>
          <a:bodyPr lIns="36000" tIns="45720" rIns="36000" bIns="45720" anchor="t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/>
                <a:cs typeface="+mn-cs"/>
              </a:rPr>
              <a:t>교사/학생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CA85820-CD3B-4C66-89CC-6939B970DBAE}"/>
              </a:ext>
            </a:extLst>
          </p:cNvPr>
          <p:cNvGrpSpPr/>
          <p:nvPr/>
        </p:nvGrpSpPr>
        <p:grpSpPr>
          <a:xfrm>
            <a:off x="3208463" y="4176444"/>
            <a:ext cx="2950938" cy="357737"/>
            <a:chOff x="3043297" y="4098081"/>
            <a:chExt cx="2950938" cy="357737"/>
          </a:xfrm>
        </p:grpSpPr>
        <p:sp>
          <p:nvSpPr>
            <p:cNvPr id="27" name="Google Shape;597;p53">
              <a:extLst>
                <a:ext uri="{FF2B5EF4-FFF2-40B4-BE49-F238E27FC236}">
                  <a16:creationId xmlns:a16="http://schemas.microsoft.com/office/drawing/2014/main" id="{EBBE723B-83C7-4B0F-A06A-D0F5515A984F}"/>
                </a:ext>
              </a:extLst>
            </p:cNvPr>
            <p:cNvSpPr txBox="1"/>
            <p:nvPr/>
          </p:nvSpPr>
          <p:spPr>
            <a:xfrm>
              <a:off x="3373628" y="4098081"/>
              <a:ext cx="2620607" cy="2854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모둠을 구성한 다음 </a:t>
              </a:r>
              <a:r>
                <a:rPr kumimoji="0" lang="ko-KR" altLang="en-US" sz="1100" b="0" i="0" u="sng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개별 기기</a:t>
              </a: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로 활동해요</a:t>
              </a:r>
              <a:r>
                <a:rPr kumimoji="0" lang="en-US" altLang="ko-KR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!</a:t>
              </a:r>
              <a:endParaRPr kumimoji="0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+mn-ea"/>
                <a:cs typeface="+mn-cs"/>
              </a:endParaRPr>
            </a:p>
          </p:txBody>
        </p:sp>
        <p:pic>
          <p:nvPicPr>
            <p:cNvPr id="3" name="그래픽 2" descr="태블릿">
              <a:extLst>
                <a:ext uri="{FF2B5EF4-FFF2-40B4-BE49-F238E27FC236}">
                  <a16:creationId xmlns:a16="http://schemas.microsoft.com/office/drawing/2014/main" id="{114C5D2B-C613-4000-BCC0-FDAE263C2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43297" y="4101483"/>
              <a:ext cx="354335" cy="354335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0D650EF-0D00-4F8C-97B1-EFA949A26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0" y="1834520"/>
            <a:ext cx="4168877" cy="1661652"/>
          </a:xfrm>
          <a:prstGeom prst="rect">
            <a:avLst/>
          </a:prstGeom>
        </p:spPr>
      </p:pic>
      <p:sp>
        <p:nvSpPr>
          <p:cNvPr id="24" name="Google Shape;597;p53">
            <a:extLst>
              <a:ext uri="{FF2B5EF4-FFF2-40B4-BE49-F238E27FC236}">
                <a16:creationId xmlns:a16="http://schemas.microsoft.com/office/drawing/2014/main" id="{661CCB8F-FE31-44D1-8768-761155A8DB2B}"/>
              </a:ext>
            </a:extLst>
          </p:cNvPr>
          <p:cNvSpPr txBox="1"/>
          <p:nvPr/>
        </p:nvSpPr>
        <p:spPr>
          <a:xfrm>
            <a:off x="1862401" y="3292254"/>
            <a:ext cx="5555494" cy="884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알쏭달쏭 수를 잡아요</a:t>
            </a: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+mn-ea"/>
              <a:cs typeface="+mn-cs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7040A37-1E5D-4740-A9D7-895689D00234}"/>
              </a:ext>
            </a:extLst>
          </p:cNvPr>
          <p:cNvSpPr/>
          <p:nvPr/>
        </p:nvSpPr>
        <p:spPr>
          <a:xfrm>
            <a:off x="2713430" y="4875371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인원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D7BF35E-D49D-406C-801C-0A5A67274438}"/>
              </a:ext>
            </a:extLst>
          </p:cNvPr>
          <p:cNvSpPr/>
          <p:nvPr/>
        </p:nvSpPr>
        <p:spPr>
          <a:xfrm>
            <a:off x="4569875" y="4875370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준비물</a:t>
            </a:r>
          </a:p>
        </p:txBody>
      </p:sp>
      <p:sp>
        <p:nvSpPr>
          <p:cNvPr id="30" name="Google Shape;597;p53">
            <a:extLst>
              <a:ext uri="{FF2B5EF4-FFF2-40B4-BE49-F238E27FC236}">
                <a16:creationId xmlns:a16="http://schemas.microsoft.com/office/drawing/2014/main" id="{5DEB90AA-450E-4123-A78C-7AC3F9889B86}"/>
              </a:ext>
            </a:extLst>
          </p:cNvPr>
          <p:cNvSpPr txBox="1"/>
          <p:nvPr/>
        </p:nvSpPr>
        <p:spPr>
          <a:xfrm>
            <a:off x="3639160" y="4811747"/>
            <a:ext cx="781837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반 전체</a:t>
            </a:r>
            <a:endParaRPr kumimoji="0" sz="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+mn-ea"/>
              <a:cs typeface="+mn-cs"/>
            </a:endParaRPr>
          </a:p>
        </p:txBody>
      </p:sp>
      <p:sp>
        <p:nvSpPr>
          <p:cNvPr id="31" name="Google Shape;597;p53">
            <a:extLst>
              <a:ext uri="{FF2B5EF4-FFF2-40B4-BE49-F238E27FC236}">
                <a16:creationId xmlns:a16="http://schemas.microsoft.com/office/drawing/2014/main" id="{96380BB5-D885-4A16-8E7F-AEC7A60E22CF}"/>
              </a:ext>
            </a:extLst>
          </p:cNvPr>
          <p:cNvSpPr txBox="1"/>
          <p:nvPr/>
        </p:nvSpPr>
        <p:spPr>
          <a:xfrm>
            <a:off x="5579773" y="4811747"/>
            <a:ext cx="2725328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 err="1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붙임쪽지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, 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바구니</a:t>
            </a:r>
            <a:endParaRPr kumimoji="0" sz="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4658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6" name="Picture 5">
            <a:extLst>
              <a:ext uri="{FF2B5EF4-FFF2-40B4-BE49-F238E27FC236}">
                <a16:creationId xmlns:a16="http://schemas.microsoft.com/office/drawing/2014/main" id="{2C416F63-50BC-4532-B62B-F8F5EF45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203" y1="27586" x2="29268" y2="44828"/>
                        <a14:foregroundMark x1="25203" y1="25862" x2="19512" y2="58621"/>
                        <a14:foregroundMark x1="28455" y1="25862" x2="21138" y2="65517"/>
                        <a14:foregroundMark x1="26016" y1="17241" x2="12195" y2="51724"/>
                        <a14:foregroundMark x1="12195" y1="51724" x2="21951" y2="68966"/>
                        <a14:foregroundMark x1="41119" y1="24261" x2="46341" y2="44828"/>
                        <a14:foregroundMark x1="42276" y1="58621" x2="38211" y2="70690"/>
                        <a14:foregroundMark x1="48780" y1="29310" x2="49593" y2="34483"/>
                        <a14:foregroundMark x1="59350" y1="32759" x2="59350" y2="32759"/>
                        <a14:foregroundMark x1="61789" y1="43103" x2="61789" y2="43103"/>
                        <a14:foregroundMark x1="68293" y1="39655" x2="68293" y2="58621"/>
                        <a14:foregroundMark x1="68293" y1="36207" x2="68293" y2="39655"/>
                        <a14:foregroundMark x1="78862" y1="32759" x2="78862" y2="37931"/>
                        <a14:foregroundMark x1="85366" y1="31034" x2="86179" y2="48276"/>
                        <a14:backgroundMark x1="35772" y1="8621" x2="46341" y2="5172"/>
                        <a14:backgroundMark x1="62602" y1="39655" x2="62602" y2="39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3" y="2081714"/>
            <a:ext cx="1283867" cy="60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A25CE1F7-9822-4DAA-AD7F-356A05856954}"/>
              </a:ext>
            </a:extLst>
          </p:cNvPr>
          <p:cNvSpPr/>
          <p:nvPr/>
        </p:nvSpPr>
        <p:spPr>
          <a:xfrm>
            <a:off x="621584" y="2760954"/>
            <a:ext cx="3903718" cy="2609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전저물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영상 캡처 화면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넣어주세요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91EA302A-2EC0-411F-8DEB-58A2F6DD3B31}"/>
              </a:ext>
            </a:extLst>
          </p:cNvPr>
          <p:cNvGrpSpPr/>
          <p:nvPr/>
        </p:nvGrpSpPr>
        <p:grpSpPr>
          <a:xfrm>
            <a:off x="617333" y="5370382"/>
            <a:ext cx="3813816" cy="282545"/>
            <a:chOff x="2800048" y="5259375"/>
            <a:chExt cx="3813816" cy="28254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74169A2A-DEE2-46A3-8532-6647F5D4D2D4}"/>
                </a:ext>
              </a:extLst>
            </p:cNvPr>
            <p:cNvSpPr/>
            <p:nvPr/>
          </p:nvSpPr>
          <p:spPr>
            <a:xfrm>
              <a:off x="2800048" y="535631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46" name="Google Shape;597;p53">
              <a:extLst>
                <a:ext uri="{FF2B5EF4-FFF2-40B4-BE49-F238E27FC236}">
                  <a16:creationId xmlns:a16="http://schemas.microsoft.com/office/drawing/2014/main" id="{CE008B11-9DC8-4586-A62B-CE53B6B17A4A}"/>
                </a:ext>
              </a:extLst>
            </p:cNvPr>
            <p:cNvSpPr txBox="1"/>
            <p:nvPr/>
          </p:nvSpPr>
          <p:spPr>
            <a:xfrm>
              <a:off x="2988419" y="5259375"/>
              <a:ext cx="3625445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반 전체를 두 모둠으로 나누고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붙임쪽지를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한 사람당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2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장씩 나누어 가집니다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C31C35E-1140-4D47-B265-8AFFB887ED83}"/>
              </a:ext>
            </a:extLst>
          </p:cNvPr>
          <p:cNvSpPr/>
          <p:nvPr/>
        </p:nvSpPr>
        <p:spPr>
          <a:xfrm>
            <a:off x="4678248" y="2760954"/>
            <a:ext cx="3903718" cy="2609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전저물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영상 캡처 화면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넣어주세요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81BA51-A887-4A7B-A395-4235D2D9CE97}"/>
              </a:ext>
            </a:extLst>
          </p:cNvPr>
          <p:cNvGrpSpPr/>
          <p:nvPr/>
        </p:nvGrpSpPr>
        <p:grpSpPr>
          <a:xfrm>
            <a:off x="4678248" y="5370382"/>
            <a:ext cx="3903718" cy="282545"/>
            <a:chOff x="2246883" y="5219574"/>
            <a:chExt cx="3903718" cy="282545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F215E5A-E75A-4BAE-AA5B-33FB128CA848}"/>
                </a:ext>
              </a:extLst>
            </p:cNvPr>
            <p:cNvSpPr/>
            <p:nvPr/>
          </p:nvSpPr>
          <p:spPr>
            <a:xfrm>
              <a:off x="2246883" y="529753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</a:p>
          </p:txBody>
        </p:sp>
        <p:sp>
          <p:nvSpPr>
            <p:cNvPr id="23" name="Google Shape;597;p53">
              <a:extLst>
                <a:ext uri="{FF2B5EF4-FFF2-40B4-BE49-F238E27FC236}">
                  <a16:creationId xmlns:a16="http://schemas.microsoft.com/office/drawing/2014/main" id="{CA6F1A47-D0FE-4FBD-9F36-C76B6C0030BA}"/>
                </a:ext>
              </a:extLst>
            </p:cNvPr>
            <p:cNvSpPr txBox="1"/>
            <p:nvPr/>
          </p:nvSpPr>
          <p:spPr>
            <a:xfrm>
              <a:off x="2435254" y="5219574"/>
              <a:ext cx="3715347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붙임쪽지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한 장에 올림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버림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반올림 중 하나를 이용하여 문제를 쓰고 다른 한 장에는 답을 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5" name="텍스트 개체 틀 7">
            <a:extLst>
              <a:ext uri="{FF2B5EF4-FFF2-40B4-BE49-F238E27FC236}">
                <a16:creationId xmlns:a16="http://schemas.microsoft.com/office/drawing/2014/main" id="{C42B77D2-C873-4F4E-A1F7-15B892DBB02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F49CBF-D87A-1EA8-6BF2-EBAB6C492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717" y="2947704"/>
            <a:ext cx="3917451" cy="21956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87F065-D8CA-2921-F2C3-E0D58D12D6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7984" y="2921893"/>
            <a:ext cx="4036856" cy="225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54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6" name="Picture 5">
            <a:extLst>
              <a:ext uri="{FF2B5EF4-FFF2-40B4-BE49-F238E27FC236}">
                <a16:creationId xmlns:a16="http://schemas.microsoft.com/office/drawing/2014/main" id="{2C416F63-50BC-4532-B62B-F8F5EF45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203" y1="27586" x2="29268" y2="44828"/>
                        <a14:foregroundMark x1="25203" y1="25862" x2="19512" y2="58621"/>
                        <a14:foregroundMark x1="28455" y1="25862" x2="21138" y2="65517"/>
                        <a14:foregroundMark x1="26016" y1="17241" x2="12195" y2="51724"/>
                        <a14:foregroundMark x1="12195" y1="51724" x2="21951" y2="68966"/>
                        <a14:foregroundMark x1="41119" y1="24261" x2="46341" y2="44828"/>
                        <a14:foregroundMark x1="42276" y1="58621" x2="38211" y2="70690"/>
                        <a14:foregroundMark x1="48780" y1="29310" x2="49593" y2="34483"/>
                        <a14:foregroundMark x1="59350" y1="32759" x2="59350" y2="32759"/>
                        <a14:foregroundMark x1="61789" y1="43103" x2="61789" y2="43103"/>
                        <a14:foregroundMark x1="68293" y1="39655" x2="68293" y2="58621"/>
                        <a14:foregroundMark x1="68293" y1="36207" x2="68293" y2="39655"/>
                        <a14:foregroundMark x1="78862" y1="32759" x2="78862" y2="37931"/>
                        <a14:foregroundMark x1="85366" y1="31034" x2="86179" y2="48276"/>
                        <a14:backgroundMark x1="35772" y1="8621" x2="46341" y2="5172"/>
                        <a14:backgroundMark x1="62602" y1="39655" x2="62602" y2="39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3" y="2081714"/>
            <a:ext cx="1283867" cy="60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91EA302A-2EC0-411F-8DEB-58A2F6DD3B31}"/>
              </a:ext>
            </a:extLst>
          </p:cNvPr>
          <p:cNvGrpSpPr/>
          <p:nvPr/>
        </p:nvGrpSpPr>
        <p:grpSpPr>
          <a:xfrm>
            <a:off x="617333" y="5370382"/>
            <a:ext cx="3813816" cy="282545"/>
            <a:chOff x="2800048" y="5259375"/>
            <a:chExt cx="3813816" cy="28254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74169A2A-DEE2-46A3-8532-6647F5D4D2D4}"/>
                </a:ext>
              </a:extLst>
            </p:cNvPr>
            <p:cNvSpPr/>
            <p:nvPr/>
          </p:nvSpPr>
          <p:spPr>
            <a:xfrm>
              <a:off x="2800048" y="535631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46" name="Google Shape;597;p53">
              <a:extLst>
                <a:ext uri="{FF2B5EF4-FFF2-40B4-BE49-F238E27FC236}">
                  <a16:creationId xmlns:a16="http://schemas.microsoft.com/office/drawing/2014/main" id="{CE008B11-9DC8-4586-A62B-CE53B6B17A4A}"/>
                </a:ext>
              </a:extLst>
            </p:cNvPr>
            <p:cNvSpPr txBox="1"/>
            <p:nvPr/>
          </p:nvSpPr>
          <p:spPr>
            <a:xfrm>
              <a:off x="2988419" y="5259375"/>
              <a:ext cx="3625445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모둠원끼리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문제와 답이 맞는지 확인합니다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81BA51-A887-4A7B-A395-4235D2D9CE97}"/>
              </a:ext>
            </a:extLst>
          </p:cNvPr>
          <p:cNvGrpSpPr/>
          <p:nvPr/>
        </p:nvGrpSpPr>
        <p:grpSpPr>
          <a:xfrm>
            <a:off x="4678248" y="5370382"/>
            <a:ext cx="3903718" cy="282545"/>
            <a:chOff x="2246883" y="5219574"/>
            <a:chExt cx="3903718" cy="282545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F215E5A-E75A-4BAE-AA5B-33FB128CA848}"/>
                </a:ext>
              </a:extLst>
            </p:cNvPr>
            <p:cNvSpPr/>
            <p:nvPr/>
          </p:nvSpPr>
          <p:spPr>
            <a:xfrm>
              <a:off x="2246883" y="529753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23" name="Google Shape;597;p53">
              <a:extLst>
                <a:ext uri="{FF2B5EF4-FFF2-40B4-BE49-F238E27FC236}">
                  <a16:creationId xmlns:a16="http://schemas.microsoft.com/office/drawing/2014/main" id="{CA6F1A47-D0FE-4FBD-9F36-C76B6C0030BA}"/>
                </a:ext>
              </a:extLst>
            </p:cNvPr>
            <p:cNvSpPr txBox="1"/>
            <p:nvPr/>
          </p:nvSpPr>
          <p:spPr>
            <a:xfrm>
              <a:off x="2435254" y="5219574"/>
              <a:ext cx="3715347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문제를 쓴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붙임쪽지는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문제가 보이지 않게 접어 바구니에 넣고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답을 쓴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붙임쪽지는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답이 보이도록 칠판에 붙입니다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5" name="텍스트 개체 틀 7">
            <a:extLst>
              <a:ext uri="{FF2B5EF4-FFF2-40B4-BE49-F238E27FC236}">
                <a16:creationId xmlns:a16="http://schemas.microsoft.com/office/drawing/2014/main" id="{C42B77D2-C873-4F4E-A1F7-15B892DBB02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5FA07F6-7D2E-E8DE-ACF2-5832C1329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321" y="2910622"/>
            <a:ext cx="4036856" cy="225371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5FFF7CA-30BA-6C7E-4B07-3DC9D529A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6075" y="2927990"/>
            <a:ext cx="3928064" cy="220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473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6" name="Picture 5">
            <a:extLst>
              <a:ext uri="{FF2B5EF4-FFF2-40B4-BE49-F238E27FC236}">
                <a16:creationId xmlns:a16="http://schemas.microsoft.com/office/drawing/2014/main" id="{2C416F63-50BC-4532-B62B-F8F5EF45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203" y1="27586" x2="29268" y2="44828"/>
                        <a14:foregroundMark x1="25203" y1="25862" x2="19512" y2="58621"/>
                        <a14:foregroundMark x1="28455" y1="25862" x2="21138" y2="65517"/>
                        <a14:foregroundMark x1="26016" y1="17241" x2="12195" y2="51724"/>
                        <a14:foregroundMark x1="12195" y1="51724" x2="21951" y2="68966"/>
                        <a14:foregroundMark x1="41119" y1="24261" x2="46341" y2="44828"/>
                        <a14:foregroundMark x1="42276" y1="58621" x2="38211" y2="70690"/>
                        <a14:foregroundMark x1="48780" y1="29310" x2="49593" y2="34483"/>
                        <a14:foregroundMark x1="59350" y1="32759" x2="59350" y2="32759"/>
                        <a14:foregroundMark x1="61789" y1="43103" x2="61789" y2="43103"/>
                        <a14:foregroundMark x1="68293" y1="39655" x2="68293" y2="58621"/>
                        <a14:foregroundMark x1="68293" y1="36207" x2="68293" y2="39655"/>
                        <a14:foregroundMark x1="78862" y1="32759" x2="78862" y2="37931"/>
                        <a14:foregroundMark x1="85366" y1="31034" x2="86179" y2="48276"/>
                        <a14:backgroundMark x1="35772" y1="8621" x2="46341" y2="5172"/>
                        <a14:backgroundMark x1="62602" y1="39655" x2="62602" y2="39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3" y="2081714"/>
            <a:ext cx="1283867" cy="60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91EA302A-2EC0-411F-8DEB-58A2F6DD3B31}"/>
              </a:ext>
            </a:extLst>
          </p:cNvPr>
          <p:cNvGrpSpPr/>
          <p:nvPr/>
        </p:nvGrpSpPr>
        <p:grpSpPr>
          <a:xfrm>
            <a:off x="617333" y="5370382"/>
            <a:ext cx="3813816" cy="282545"/>
            <a:chOff x="2800048" y="5259375"/>
            <a:chExt cx="3813816" cy="28254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74169A2A-DEE2-46A3-8532-6647F5D4D2D4}"/>
                </a:ext>
              </a:extLst>
            </p:cNvPr>
            <p:cNvSpPr/>
            <p:nvPr/>
          </p:nvSpPr>
          <p:spPr>
            <a:xfrm>
              <a:off x="2800048" y="535631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5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46" name="Google Shape;597;p53">
              <a:extLst>
                <a:ext uri="{FF2B5EF4-FFF2-40B4-BE49-F238E27FC236}">
                  <a16:creationId xmlns:a16="http://schemas.microsoft.com/office/drawing/2014/main" id="{CE008B11-9DC8-4586-A62B-CE53B6B17A4A}"/>
                </a:ext>
              </a:extLst>
            </p:cNvPr>
            <p:cNvSpPr txBox="1"/>
            <p:nvPr/>
          </p:nvSpPr>
          <p:spPr>
            <a:xfrm>
              <a:off x="2988419" y="5259375"/>
              <a:ext cx="3625445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모둠에서 문제를 풀 순서를 정합니다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5" name="텍스트 개체 틀 7">
            <a:extLst>
              <a:ext uri="{FF2B5EF4-FFF2-40B4-BE49-F238E27FC236}">
                <a16:creationId xmlns:a16="http://schemas.microsoft.com/office/drawing/2014/main" id="{C42B77D2-C873-4F4E-A1F7-15B892DBB02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AD35013-F39E-9F76-9BA4-D2D630BC22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105" y="2904316"/>
            <a:ext cx="3928064" cy="220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74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모둠별로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첫 번째 순서인 사람이 한 명씩 나와 교실 뒤 출발선에 섭니다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3941074" y="5410635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0424951-7B60-31D1-A2FA-3D4F4CBA7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8657" y="2843590"/>
            <a:ext cx="4463351" cy="2498517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4487C6A5-3999-AE68-7471-A498E8ECD6C4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E48D923-E421-3D62-222C-AEDC10CD1D7E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F1429E60-3A86-7A2C-CFAB-E2B9426CF629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1164882-14DD-5DDD-A3F1-1CBB57629FB0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9797286-DBA8-B1DE-6364-0AAC09754C1D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014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번째 순서인 사람들이 바구니에서 문제 한 장을 뽑아 큰 소리로 문제를 함께 읽습니다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3991710" y="543455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02912E5-90A4-19D7-A4A1-0FA4051D0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5950" y="2824640"/>
            <a:ext cx="4565326" cy="2565316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054BBAA6-4A81-E8B4-FEAD-515BE71727D9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80C30952-44A3-D9E3-0748-BA847A09A754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BD6DA7FA-D877-BFCE-07C9-842BE13B2ADD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9A46118C-2AFF-C6AD-1ABB-0412ADCF2C09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5BF726F-C611-AFD1-6FCC-5B978CD724BD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48498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출발선에 서 있는 사람은 칠판으로 걸어가서 답을 찾습니다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답이 맞으면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점을 얻고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틀리면 점수를 얻지 못합니다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3996241" y="542175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55A80D2-6E29-1A29-AC50-F2ED054B3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9757" y="2831597"/>
            <a:ext cx="4537017" cy="2538785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91DC385D-2E29-6E77-7ACC-E1735C0647BB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DDB60B7E-D9CA-47EB-C943-6AB04C362700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7AE807A-644E-DB91-BCD0-84B2E55EF0EE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A7F9582-5D91-2ACB-083A-1DAFDE92734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07A6EF73-7A2D-F054-C390-D4B0BF2A253A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0958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모든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모둠원들이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문제를 풀 때까지 놀이를 계속 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점수를 더 많이 얻은 모둠이 이깁니다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3970798" y="541797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D3052E-F6C7-15CE-92FD-4225AD6B0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0186" y="2803901"/>
            <a:ext cx="4525584" cy="2544756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76B45C07-7EDE-F22A-8F8A-93EC69FE0532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8BFE9DB3-4CBB-E0CC-AA12-E892FFEA5925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F3E49CC-E37D-75C2-6339-59E357A0BBDA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D1B9BCE-FDD2-E848-328F-767225E1A18D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19E93E5-A60F-DA54-7958-166EAC10C350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64204541"/>
      </p:ext>
    </p:extLst>
  </p:cSld>
  <p:clrMapOvr>
    <a:masterClrMapping/>
  </p:clrMapOvr>
</p:sld>
</file>

<file path=ppt/theme/theme1.xml><?xml version="1.0" encoding="utf-8"?>
<a:theme xmlns:a="http://schemas.openxmlformats.org/drawingml/2006/main" name="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F196059CBABD3499F95AA520E706573" ma:contentTypeVersion="4" ma:contentTypeDescription="새 문서를 만듭니다." ma:contentTypeScope="" ma:versionID="fd81022edc5bc328384b3b48375223df">
  <xsd:schema xmlns:xsd="http://www.w3.org/2001/XMLSchema" xmlns:xs="http://www.w3.org/2001/XMLSchema" xmlns:p="http://schemas.microsoft.com/office/2006/metadata/properties" xmlns:ns2="235888f1-2b65-49e2-853a-170a418c35e1" targetNamespace="http://schemas.microsoft.com/office/2006/metadata/properties" ma:root="true" ma:fieldsID="98882f567d06da46ccf0db440a641ad3" ns2:_="">
    <xsd:import namespace="235888f1-2b65-49e2-853a-170a418c35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5888f1-2b65-49e2-853a-170a418c3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6382C3C-3997-4FA9-9E49-CE4DC6816BFB}"/>
</file>

<file path=customXml/itemProps2.xml><?xml version="1.0" encoding="utf-8"?>
<ds:datastoreItem xmlns:ds="http://schemas.openxmlformats.org/officeDocument/2006/customXml" ds:itemID="{AF961821-72D9-4DDB-9234-1EF09B6BD8BB}"/>
</file>

<file path=customXml/itemProps3.xml><?xml version="1.0" encoding="utf-8"?>
<ds:datastoreItem xmlns:ds="http://schemas.openxmlformats.org/officeDocument/2006/customXml" ds:itemID="{64872825-EEA6-4BE8-AE3F-B83D18E40FBF}"/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1167</Words>
  <Application>Microsoft Office PowerPoint</Application>
  <PresentationFormat>와이드스크린</PresentationFormat>
  <Paragraphs>360</Paragraphs>
  <Slides>16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Pretendard</vt:lpstr>
      <vt:lpstr>맑은 고딕</vt:lpstr>
      <vt:lpstr>Arial</vt:lpstr>
      <vt:lpstr>Segoe UI</vt:lpstr>
      <vt:lpstr>[수학]화면 템플릿</vt:lpstr>
      <vt:lpstr>표지</vt:lpstr>
      <vt:lpstr>PowerPoint 프레젠테이션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수학_5-2-1_놀이를 더하다_알쏭달쏭 수를 잡아요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IM_0056</dc:creator>
  <cp:lastModifiedBy>Selena Yejin Sung</cp:lastModifiedBy>
  <cp:revision>44</cp:revision>
  <dcterms:created xsi:type="dcterms:W3CDTF">2025-03-19T23:47:57Z</dcterms:created>
  <dcterms:modified xsi:type="dcterms:W3CDTF">2025-03-24T08:29:42Z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0x0101003F196059CBABD3499F95AA520E706573</vt:lpwstr>
  </property>
</Properties>
</file>

<file path=docProps/thumbnail.jpeg>
</file>